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6" r:id="rId1"/>
  </p:sldMasterIdLst>
  <p:sldIdLst>
    <p:sldId id="313" r:id="rId2"/>
    <p:sldId id="312" r:id="rId3"/>
    <p:sldId id="294" r:id="rId4"/>
    <p:sldId id="281" r:id="rId5"/>
    <p:sldId id="324" r:id="rId6"/>
    <p:sldId id="323" r:id="rId7"/>
    <p:sldId id="289" r:id="rId8"/>
    <p:sldId id="320" r:id="rId9"/>
    <p:sldId id="321" r:id="rId10"/>
    <p:sldId id="315" r:id="rId11"/>
    <p:sldId id="316" r:id="rId12"/>
    <p:sldId id="317" r:id="rId13"/>
    <p:sldId id="318" r:id="rId14"/>
    <p:sldId id="319" r:id="rId15"/>
    <p:sldId id="304" r:id="rId16"/>
    <p:sldId id="322" r:id="rId17"/>
    <p:sldId id="305" r:id="rId18"/>
    <p:sldId id="325" r:id="rId19"/>
    <p:sldId id="306"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4" d="100"/>
          <a:sy n="54" d="100"/>
        </p:scale>
        <p:origin x="1640"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15A74C-972D-4018-8B51-69106FB273CE}" type="datetimeFigureOut">
              <a:rPr lang="id-ID" smtClean="0"/>
              <a:t>03/11/2024</a:t>
            </a:fld>
            <a:endParaRPr lang="id-ID"/>
          </a:p>
        </p:txBody>
      </p:sp>
      <p:sp>
        <p:nvSpPr>
          <p:cNvPr id="5" name="Footer Placeholder 4"/>
          <p:cNvSpPr>
            <a:spLocks noGrp="1"/>
          </p:cNvSpPr>
          <p:nvPr>
            <p:ph type="ftr" sz="quarter" idx="11"/>
          </p:nvPr>
        </p:nvSpPr>
        <p:spPr>
          <a:xfrm>
            <a:off x="2396319" y="329308"/>
            <a:ext cx="3086292" cy="309201"/>
          </a:xfrm>
        </p:spPr>
        <p:txBody>
          <a:bodyPr/>
          <a:lstStyle/>
          <a:p>
            <a:endParaRPr lang="id-ID"/>
          </a:p>
        </p:txBody>
      </p:sp>
      <p:sp>
        <p:nvSpPr>
          <p:cNvPr id="6" name="Slide Number Placeholder 5"/>
          <p:cNvSpPr>
            <a:spLocks noGrp="1"/>
          </p:cNvSpPr>
          <p:nvPr>
            <p:ph type="sldNum" sz="quarter" idx="12"/>
          </p:nvPr>
        </p:nvSpPr>
        <p:spPr>
          <a:xfrm>
            <a:off x="1434703" y="798973"/>
            <a:ext cx="802005" cy="503578"/>
          </a:xfrm>
        </p:spPr>
        <p:txBody>
          <a:bodyPr/>
          <a:lstStyle/>
          <a:p>
            <a:fld id="{20E1640F-9B7B-4D20-863D-F98788A6E170}" type="slidenum">
              <a:rPr lang="id-ID" smtClean="0"/>
              <a:t>‹#›</a:t>
            </a:fld>
            <a:endParaRPr lang="id-ID"/>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12822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5A74C-972D-4018-8B51-69106FB273CE}" type="datetimeFigureOut">
              <a:rPr lang="id-ID" smtClean="0"/>
              <a:t>03/11/2024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0E1640F-9B7B-4D20-863D-F98788A6E170}" type="slidenum">
              <a:rPr lang="id-ID" smtClean="0"/>
              <a:t>‹#›</a:t>
            </a:fld>
            <a:endParaRPr lang="id-ID"/>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08799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15A74C-972D-4018-8B51-69106FB273CE}" type="datetimeFigureOut">
              <a:rPr lang="id-ID" smtClean="0"/>
              <a:t>03/11/2024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0E1640F-9B7B-4D20-863D-F98788A6E170}" type="slidenum">
              <a:rPr lang="id-ID" smtClean="0"/>
              <a:t>‹#›</a:t>
            </a:fld>
            <a:endParaRPr lang="id-ID"/>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74716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15A74C-972D-4018-8B51-69106FB273CE}" type="datetimeFigureOut">
              <a:rPr lang="id-ID" smtClean="0"/>
              <a:t>03/11/2024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0E1640F-9B7B-4D20-863D-F98788A6E170}" type="slidenum">
              <a:rPr lang="id-ID" smtClean="0"/>
              <a:t>‹#›</a:t>
            </a:fld>
            <a:endParaRPr lang="id-ID"/>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87671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15A74C-972D-4018-8B51-69106FB273CE}" type="datetimeFigureOut">
              <a:rPr lang="id-ID" smtClean="0"/>
              <a:t>03/11/2024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0E1640F-9B7B-4D20-863D-F98788A6E170}" type="slidenum">
              <a:rPr lang="id-ID" smtClean="0"/>
              <a:t>‹#›</a:t>
            </a:fld>
            <a:endParaRPr lang="id-ID"/>
          </a:p>
        </p:txBody>
      </p:sp>
    </p:spTree>
    <p:extLst>
      <p:ext uri="{BB962C8B-B14F-4D97-AF65-F5344CB8AC3E}">
        <p14:creationId xmlns:p14="http://schemas.microsoft.com/office/powerpoint/2010/main" val="1793940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15A74C-972D-4018-8B51-69106FB273CE}" type="datetimeFigureOut">
              <a:rPr lang="id-ID" smtClean="0"/>
              <a:t>03/11/2024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0E1640F-9B7B-4D20-863D-F98788A6E170}" type="slidenum">
              <a:rPr lang="id-ID" smtClean="0"/>
              <a:t>‹#›</a:t>
            </a:fld>
            <a:endParaRPr lang="id-ID"/>
          </a:p>
        </p:txBody>
      </p:sp>
    </p:spTree>
    <p:extLst>
      <p:ext uri="{BB962C8B-B14F-4D97-AF65-F5344CB8AC3E}">
        <p14:creationId xmlns:p14="http://schemas.microsoft.com/office/powerpoint/2010/main" val="2915063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5A74C-972D-4018-8B51-69106FB273CE}" type="datetimeFigureOut">
              <a:rPr lang="id-ID" smtClean="0"/>
              <a:t>03/11/2024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0E1640F-9B7B-4D20-863D-F98788A6E170}" type="slidenum">
              <a:rPr lang="id-ID" smtClean="0"/>
              <a:t>‹#›</a:t>
            </a:fld>
            <a:endParaRPr lang="id-ID"/>
          </a:p>
        </p:txBody>
      </p:sp>
    </p:spTree>
    <p:extLst>
      <p:ext uri="{BB962C8B-B14F-4D97-AF65-F5344CB8AC3E}">
        <p14:creationId xmlns:p14="http://schemas.microsoft.com/office/powerpoint/2010/main" val="2352185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815A74C-972D-4018-8B51-69106FB273CE}" type="datetimeFigureOut">
              <a:rPr lang="id-ID" smtClean="0"/>
              <a:t>03/11/2024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0E1640F-9B7B-4D20-863D-F98788A6E170}" type="slidenum">
              <a:rPr lang="id-ID" smtClean="0"/>
              <a:t>‹#›</a:t>
            </a:fld>
            <a:endParaRPr lang="id-ID"/>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6476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F815A74C-972D-4018-8B51-69106FB273CE}" type="datetimeFigureOut">
              <a:rPr lang="id-ID" smtClean="0"/>
              <a:t>03/11/2024</a:t>
            </a:fld>
            <a:endParaRPr lang="id-ID"/>
          </a:p>
        </p:txBody>
      </p:sp>
      <p:sp>
        <p:nvSpPr>
          <p:cNvPr id="6" name="Footer Placeholder 5"/>
          <p:cNvSpPr>
            <a:spLocks noGrp="1"/>
          </p:cNvSpPr>
          <p:nvPr>
            <p:ph type="ftr" sz="quarter" idx="11"/>
          </p:nvPr>
        </p:nvSpPr>
        <p:spPr>
          <a:xfrm>
            <a:off x="1437530" y="318641"/>
            <a:ext cx="3251553" cy="320931"/>
          </a:xfrm>
        </p:spPr>
        <p:txBody>
          <a:bodyPr/>
          <a:lstStyle/>
          <a:p>
            <a:endParaRPr lang="id-ID"/>
          </a:p>
        </p:txBody>
      </p:sp>
      <p:sp>
        <p:nvSpPr>
          <p:cNvPr id="7" name="Slide Number Placeholder 6"/>
          <p:cNvSpPr>
            <a:spLocks noGrp="1"/>
          </p:cNvSpPr>
          <p:nvPr>
            <p:ph type="sldNum" sz="quarter" idx="12"/>
          </p:nvPr>
        </p:nvSpPr>
        <p:spPr/>
        <p:txBody>
          <a:bodyPr/>
          <a:lstStyle/>
          <a:p>
            <a:fld id="{20E1640F-9B7B-4D20-863D-F98788A6E170}" type="slidenum">
              <a:rPr lang="id-ID" smtClean="0"/>
              <a:t>‹#›</a:t>
            </a:fld>
            <a:endParaRPr lang="id-ID"/>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88094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5A74C-972D-4018-8B51-69106FB273CE}" type="datetimeFigureOut">
              <a:rPr lang="id-ID" smtClean="0"/>
              <a:t>03/11/2024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0E1640F-9B7B-4D20-863D-F98788A6E170}" type="slidenum">
              <a:rPr lang="id-ID" smtClean="0"/>
              <a:t>‹#›</a:t>
            </a:fld>
            <a:endParaRPr lang="id-ID"/>
          </a:p>
        </p:txBody>
      </p:sp>
    </p:spTree>
    <p:extLst>
      <p:ext uri="{BB962C8B-B14F-4D97-AF65-F5344CB8AC3E}">
        <p14:creationId xmlns:p14="http://schemas.microsoft.com/office/powerpoint/2010/main" val="250243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5A74C-972D-4018-8B51-69106FB273CE}" type="datetimeFigureOut">
              <a:rPr lang="id-ID" smtClean="0"/>
              <a:t>03/11/2024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0E1640F-9B7B-4D20-863D-F98788A6E170}" type="slidenum">
              <a:rPr lang="id-ID" smtClean="0"/>
              <a:t>‹#›</a:t>
            </a:fld>
            <a:endParaRPr lang="id-ID"/>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4077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815A74C-972D-4018-8B51-69106FB273CE}" type="datetimeFigureOut">
              <a:rPr lang="id-ID" smtClean="0"/>
              <a:t>03/11/2024</a:t>
            </a:fld>
            <a:endParaRPr lang="id-ID"/>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20E1640F-9B7B-4D20-863D-F98788A6E170}" type="slidenum">
              <a:rPr lang="id-ID" smtClean="0"/>
              <a:t>‹#›</a:t>
            </a:fld>
            <a:endParaRPr lang="id-ID"/>
          </a:p>
        </p:txBody>
      </p:sp>
    </p:spTree>
    <p:extLst>
      <p:ext uri="{BB962C8B-B14F-4D97-AF65-F5344CB8AC3E}">
        <p14:creationId xmlns:p14="http://schemas.microsoft.com/office/powerpoint/2010/main" val="662949915"/>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ambar Background Masjid Nabawi, Vektor dan File PSD untuk Unduh Gratis |  Pngtree">
            <a:extLst>
              <a:ext uri="{FF2B5EF4-FFF2-40B4-BE49-F238E27FC236}">
                <a16:creationId xmlns:a16="http://schemas.microsoft.com/office/drawing/2014/main" id="{BD7CA329-94F2-C90C-89EF-F4563E0192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B530EF2-2B3A-744E-F2E2-F23F0282FF2E}"/>
              </a:ext>
            </a:extLst>
          </p:cNvPr>
          <p:cNvSpPr txBox="1"/>
          <p:nvPr/>
        </p:nvSpPr>
        <p:spPr>
          <a:xfrm>
            <a:off x="1287596" y="291355"/>
            <a:ext cx="6568807" cy="646331"/>
          </a:xfrm>
          <a:prstGeom prst="rect">
            <a:avLst/>
          </a:prstGeom>
          <a:noFill/>
        </p:spPr>
        <p:txBody>
          <a:bodyPr wrap="square">
            <a:spAutoFit/>
          </a:bodyPr>
          <a:lstStyle/>
          <a:p>
            <a:pPr algn="ctr"/>
            <a:r>
              <a:rPr lang="en-US" sz="3600" b="1" dirty="0">
                <a:latin typeface="Bahnschrift Light SemiCondensed" panose="020B0502040204020203" pitchFamily="34" charset="0"/>
              </a:rPr>
              <a:t>Pendidikan Agama Islam (2 SKS)</a:t>
            </a:r>
          </a:p>
        </p:txBody>
      </p:sp>
      <p:sp>
        <p:nvSpPr>
          <p:cNvPr id="3" name="Rectangle 2">
            <a:extLst>
              <a:ext uri="{FF2B5EF4-FFF2-40B4-BE49-F238E27FC236}">
                <a16:creationId xmlns:a16="http://schemas.microsoft.com/office/drawing/2014/main" id="{9D878703-5186-7535-9BC5-0995D0989DD7}"/>
              </a:ext>
            </a:extLst>
          </p:cNvPr>
          <p:cNvSpPr/>
          <p:nvPr/>
        </p:nvSpPr>
        <p:spPr>
          <a:xfrm>
            <a:off x="395536" y="1107487"/>
            <a:ext cx="8352928" cy="900246"/>
          </a:xfrm>
          <a:prstGeom prst="rect">
            <a:avLst/>
          </a:prstGeom>
          <a:noFill/>
          <a:scene3d>
            <a:camera prst="perspectiveAbove"/>
            <a:lightRig rig="threePt" dir="t"/>
          </a:scene3d>
        </p:spPr>
        <p:txBody>
          <a:bodyPr wrap="square" lIns="68580" tIns="34290" rIns="68580" bIns="34290">
            <a:spAutoFit/>
          </a:bodyPr>
          <a:lstStyle/>
          <a:p>
            <a:pPr algn="ctr"/>
            <a:r>
              <a:rPr lang="en-ID" sz="2700" b="1" dirty="0">
                <a:ln w="9525">
                  <a:solidFill>
                    <a:srgbClr val="996633"/>
                  </a:solidFill>
                  <a:prstDash val="solid"/>
                </a:ln>
                <a:effectLst>
                  <a:outerShdw blurRad="12700" dist="38100" dir="2700000" algn="tl" rotWithShape="0">
                    <a:schemeClr val="bg1">
                      <a:lumMod val="50000"/>
                    </a:schemeClr>
                  </a:outerShdw>
                  <a:reflection blurRad="6350" stA="60000" endA="900" endPos="60000" dist="29997" dir="5400000" sy="-100000" algn="bl" rotWithShape="0"/>
                </a:effectLst>
              </a:rPr>
              <a:t>SUMBER AJARAN ISLAM  </a:t>
            </a:r>
            <a:r>
              <a:rPr lang="en-ID" sz="2700" b="1" dirty="0" err="1">
                <a:ln w="9525">
                  <a:solidFill>
                    <a:srgbClr val="996633"/>
                  </a:solidFill>
                  <a:prstDash val="solid"/>
                </a:ln>
                <a:effectLst>
                  <a:outerShdw blurRad="12700" dist="38100" dir="2700000" algn="tl" rotWithShape="0">
                    <a:schemeClr val="bg1">
                      <a:lumMod val="50000"/>
                    </a:schemeClr>
                  </a:outerShdw>
                  <a:reflection blurRad="6350" stA="60000" endA="900" endPos="60000" dist="29997" dir="5400000" sy="-100000" algn="bl" rotWithShape="0"/>
                </a:effectLst>
              </a:rPr>
              <a:t>ke</a:t>
            </a:r>
            <a:r>
              <a:rPr lang="en-ID" sz="2700" b="1" dirty="0">
                <a:ln w="9525">
                  <a:solidFill>
                    <a:srgbClr val="996633"/>
                  </a:solidFill>
                  <a:prstDash val="solid"/>
                </a:ln>
                <a:effectLst>
                  <a:outerShdw blurRad="12700" dist="38100" dir="2700000" algn="tl" rotWithShape="0">
                    <a:schemeClr val="bg1">
                      <a:lumMod val="50000"/>
                    </a:schemeClr>
                  </a:outerShdw>
                  <a:reflection blurRad="6350" stA="60000" endA="900" endPos="60000" dist="29997" dir="5400000" sy="-100000" algn="bl" rotWithShape="0"/>
                </a:effectLst>
              </a:rPr>
              <a:t> 3 Ijtihad</a:t>
            </a:r>
          </a:p>
          <a:p>
            <a:pPr algn="ctr"/>
            <a:endParaRPr lang="en-US" sz="2700" dirty="0">
              <a:ln w="0"/>
              <a:effectLst>
                <a:outerShdw blurRad="38100" dist="19050" dir="2700000" algn="tl" rotWithShape="0">
                  <a:schemeClr val="dk1">
                    <a:alpha val="40000"/>
                  </a:schemeClr>
                </a:outerShdw>
              </a:effectLst>
            </a:endParaRPr>
          </a:p>
        </p:txBody>
      </p:sp>
      <p:pic>
        <p:nvPicPr>
          <p:cNvPr id="4" name="Picture 2" descr="al-Qur'an &amp; Terjemahnya A5 - Darul Haq">
            <a:extLst>
              <a:ext uri="{FF2B5EF4-FFF2-40B4-BE49-F238E27FC236}">
                <a16:creationId xmlns:a16="http://schemas.microsoft.com/office/drawing/2014/main" id="{3329FE79-1FF1-5A94-95BC-2935ADB1BD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68" y="1844825"/>
            <a:ext cx="2028439" cy="22020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Nama Kitab : Ilal Al-hadits 4jilid Penulis : Ibnu Abi Hatim Cetakan : Dar Al-faruq  Jenis Cover : Hardcover Harga : Rp.500.000.00 Diskon 15% :... - Toko Kitab  Dar Alamiyyah. Distributor kitab Arab terbesar di Indonesia | Facebook">
            <a:extLst>
              <a:ext uri="{FF2B5EF4-FFF2-40B4-BE49-F238E27FC236}">
                <a16:creationId xmlns:a16="http://schemas.microsoft.com/office/drawing/2014/main" id="{32E46296-2E34-2044-797D-379BD6680D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9844" y="2474283"/>
            <a:ext cx="1465848" cy="19838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Goresan Pagi: Pintu Ijtihad Hukum Masih Terbuka – Majelis Ulama Indonesia">
            <a:extLst>
              <a:ext uri="{FF2B5EF4-FFF2-40B4-BE49-F238E27FC236}">
                <a16:creationId xmlns:a16="http://schemas.microsoft.com/office/drawing/2014/main" id="{A4DCFB5A-6FE2-8700-490D-FA44A16390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6862" y="2916604"/>
            <a:ext cx="1993370" cy="2332603"/>
          </a:xfrm>
          <a:prstGeom prst="rect">
            <a:avLst/>
          </a:prstGeom>
          <a:noFill/>
          <a:scene3d>
            <a:camera prst="perspectiveContrastingLeftFacing"/>
            <a:lightRig rig="threePt" dir="t"/>
          </a:scene3d>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F4025DE-314B-A966-0018-2E51A3E805CF}"/>
              </a:ext>
            </a:extLst>
          </p:cNvPr>
          <p:cNvSpPr txBox="1"/>
          <p:nvPr/>
        </p:nvSpPr>
        <p:spPr>
          <a:xfrm>
            <a:off x="1223600" y="4046850"/>
            <a:ext cx="1215568" cy="369332"/>
          </a:xfrm>
          <a:prstGeom prst="rect">
            <a:avLst/>
          </a:prstGeom>
          <a:noFill/>
        </p:spPr>
        <p:txBody>
          <a:bodyPr wrap="square">
            <a:spAutoFit/>
          </a:bodyPr>
          <a:lstStyle/>
          <a:p>
            <a:r>
              <a:rPr lang="en-US" b="1" dirty="0">
                <a:solidFill>
                  <a:srgbClr val="002060"/>
                </a:solidFill>
                <a:latin typeface="Bahnschrift Light SemiCondensed" panose="020B0502040204020203" pitchFamily="34" charset="0"/>
              </a:rPr>
              <a:t>1. Al Quran</a:t>
            </a:r>
            <a:endParaRPr lang="en-ID" dirty="0"/>
          </a:p>
        </p:txBody>
      </p:sp>
      <p:sp>
        <p:nvSpPr>
          <p:cNvPr id="8" name="TextBox 7">
            <a:extLst>
              <a:ext uri="{FF2B5EF4-FFF2-40B4-BE49-F238E27FC236}">
                <a16:creationId xmlns:a16="http://schemas.microsoft.com/office/drawing/2014/main" id="{830B814D-CE7B-4CA8-B4D6-104355B4E8C5}"/>
              </a:ext>
            </a:extLst>
          </p:cNvPr>
          <p:cNvSpPr txBox="1"/>
          <p:nvPr/>
        </p:nvSpPr>
        <p:spPr>
          <a:xfrm>
            <a:off x="4705233" y="6462579"/>
            <a:ext cx="4050616" cy="369332"/>
          </a:xfrm>
          <a:prstGeom prst="rect">
            <a:avLst/>
          </a:prstGeom>
          <a:noFill/>
        </p:spPr>
        <p:txBody>
          <a:bodyPr wrap="square">
            <a:spAutoFit/>
          </a:bodyPr>
          <a:lstStyle/>
          <a:p>
            <a:pPr algn="r"/>
            <a:r>
              <a:rPr lang="en-US" dirty="0">
                <a:solidFill>
                  <a:schemeClr val="bg1"/>
                </a:solidFill>
                <a:latin typeface="Bahnschrift Light SemiCondensed" panose="020B0502040204020203" pitchFamily="34" charset="0"/>
              </a:rPr>
              <a:t>MUSTOFA, </a:t>
            </a:r>
            <a:r>
              <a:rPr lang="en-US" dirty="0" err="1">
                <a:solidFill>
                  <a:schemeClr val="bg1"/>
                </a:solidFill>
                <a:latin typeface="Bahnschrift Light SemiCondensed" panose="020B0502040204020203" pitchFamily="34" charset="0"/>
              </a:rPr>
              <a:t>S.Pd.I</a:t>
            </a:r>
            <a:r>
              <a:rPr lang="en-US" dirty="0">
                <a:solidFill>
                  <a:schemeClr val="bg1"/>
                </a:solidFill>
                <a:latin typeface="Bahnschrift Light SemiCondensed" panose="020B0502040204020203" pitchFamily="34" charset="0"/>
              </a:rPr>
              <a:t>, S.S.I, M.I.KOM.</a:t>
            </a:r>
            <a:endParaRPr lang="en-ID" dirty="0">
              <a:solidFill>
                <a:schemeClr val="bg1"/>
              </a:solidFill>
            </a:endParaRPr>
          </a:p>
        </p:txBody>
      </p:sp>
      <p:sp>
        <p:nvSpPr>
          <p:cNvPr id="9" name="TextBox 8">
            <a:extLst>
              <a:ext uri="{FF2B5EF4-FFF2-40B4-BE49-F238E27FC236}">
                <a16:creationId xmlns:a16="http://schemas.microsoft.com/office/drawing/2014/main" id="{F76377DD-78CE-01C0-0F4C-D7DC0B14C43D}"/>
              </a:ext>
            </a:extLst>
          </p:cNvPr>
          <p:cNvSpPr txBox="1"/>
          <p:nvPr/>
        </p:nvSpPr>
        <p:spPr>
          <a:xfrm>
            <a:off x="4860032" y="5249207"/>
            <a:ext cx="1057619" cy="369332"/>
          </a:xfrm>
          <a:prstGeom prst="rect">
            <a:avLst/>
          </a:prstGeom>
          <a:noFill/>
        </p:spPr>
        <p:txBody>
          <a:bodyPr wrap="square">
            <a:spAutoFit/>
          </a:bodyPr>
          <a:lstStyle/>
          <a:p>
            <a:pPr algn="ctr"/>
            <a:r>
              <a:rPr lang="en-US" b="1" dirty="0">
                <a:solidFill>
                  <a:schemeClr val="bg1"/>
                </a:solidFill>
                <a:latin typeface="Bahnschrift Light SemiCondensed" panose="020B0502040204020203" pitchFamily="34" charset="0"/>
              </a:rPr>
              <a:t>3. Ijtihad</a:t>
            </a:r>
            <a:endParaRPr lang="en-ID" dirty="0">
              <a:solidFill>
                <a:schemeClr val="bg1"/>
              </a:solidFill>
            </a:endParaRPr>
          </a:p>
        </p:txBody>
      </p:sp>
      <p:sp>
        <p:nvSpPr>
          <p:cNvPr id="10" name="TextBox 9">
            <a:extLst>
              <a:ext uri="{FF2B5EF4-FFF2-40B4-BE49-F238E27FC236}">
                <a16:creationId xmlns:a16="http://schemas.microsoft.com/office/drawing/2014/main" id="{C4F50211-4D27-264A-2277-EEE32599CFA1}"/>
              </a:ext>
            </a:extLst>
          </p:cNvPr>
          <p:cNvSpPr txBox="1"/>
          <p:nvPr/>
        </p:nvSpPr>
        <p:spPr>
          <a:xfrm>
            <a:off x="3179825" y="4695245"/>
            <a:ext cx="1368267" cy="369332"/>
          </a:xfrm>
          <a:prstGeom prst="rect">
            <a:avLst/>
          </a:prstGeom>
          <a:noFill/>
        </p:spPr>
        <p:txBody>
          <a:bodyPr wrap="square">
            <a:spAutoFit/>
          </a:bodyPr>
          <a:lstStyle/>
          <a:p>
            <a:r>
              <a:rPr lang="en-US" b="1" dirty="0">
                <a:solidFill>
                  <a:schemeClr val="bg1"/>
                </a:solidFill>
                <a:latin typeface="Bahnschrift Light SemiCondensed" panose="020B0502040204020203" pitchFamily="34" charset="0"/>
              </a:rPr>
              <a:t>2. Al </a:t>
            </a:r>
            <a:r>
              <a:rPr lang="en-US" b="1" dirty="0" err="1">
                <a:solidFill>
                  <a:schemeClr val="bg1"/>
                </a:solidFill>
                <a:latin typeface="Bahnschrift Light SemiCondensed" panose="020B0502040204020203" pitchFamily="34" charset="0"/>
              </a:rPr>
              <a:t>Hadits</a:t>
            </a:r>
            <a:endParaRPr lang="en-ID" dirty="0">
              <a:solidFill>
                <a:schemeClr val="bg1"/>
              </a:solidFill>
            </a:endParaRPr>
          </a:p>
        </p:txBody>
      </p:sp>
    </p:spTree>
    <p:extLst>
      <p:ext uri="{BB962C8B-B14F-4D97-AF65-F5344CB8AC3E}">
        <p14:creationId xmlns:p14="http://schemas.microsoft.com/office/powerpoint/2010/main" val="1151406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ontoh Kitab Karya Ulama yang Berisi Periwayatan Hadits – Al I'tishom">
            <a:extLst>
              <a:ext uri="{FF2B5EF4-FFF2-40B4-BE49-F238E27FC236}">
                <a16:creationId xmlns:a16="http://schemas.microsoft.com/office/drawing/2014/main" id="{0A5278EE-A817-236F-57C5-9847E62329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5D5893E-D6AB-009F-3E76-0F029462B1BD}"/>
              </a:ext>
            </a:extLst>
          </p:cNvPr>
          <p:cNvSpPr txBox="1"/>
          <p:nvPr/>
        </p:nvSpPr>
        <p:spPr>
          <a:xfrm>
            <a:off x="827584" y="1052736"/>
            <a:ext cx="6480720" cy="4901855"/>
          </a:xfrm>
          <a:prstGeom prst="rect">
            <a:avLst/>
          </a:prstGeom>
          <a:noFill/>
        </p:spPr>
        <p:txBody>
          <a:bodyPr wrap="square">
            <a:spAutoFit/>
          </a:bodyPr>
          <a:lstStyle/>
          <a:p>
            <a:pPr lvl="0" rtl="0">
              <a:lnSpc>
                <a:spcPct val="107000"/>
              </a:lnSpc>
            </a:pPr>
            <a:r>
              <a:rPr lang="en-US" sz="3200" b="1" i="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Sub </a:t>
            </a:r>
            <a:r>
              <a:rPr lang="en-US" sz="3200" b="1" i="1" kern="100" dirty="0" err="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Materi</a:t>
            </a:r>
            <a:r>
              <a:rPr lang="en-US" sz="3200" b="1" i="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Ijtihad</a:t>
            </a:r>
          </a:p>
          <a:p>
            <a:pPr lvl="0" rtl="0">
              <a:lnSpc>
                <a:spcPct val="107000"/>
              </a:lnSpc>
            </a:pP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rtl="0">
              <a:lnSpc>
                <a:spcPct val="107000"/>
              </a:lnSpc>
              <a:buFont typeface="+mj-lt"/>
              <a:buAutoNum type="arabicPeriod"/>
            </a:pPr>
            <a:r>
              <a:rPr lang="id-ID" sz="3200" kern="100" dirty="0">
                <a:effectLst/>
                <a:latin typeface="Times New Roman" panose="02020603050405020304" pitchFamily="18" charset="0"/>
                <a:ea typeface="Calibri" panose="020F0502020204030204" pitchFamily="34" charset="0"/>
                <a:cs typeface="Times New Roman" panose="02020603050405020304" pitchFamily="18" charset="0"/>
              </a:rPr>
              <a:t>Pengertian Ijtihad</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rtl="0">
              <a:lnSpc>
                <a:spcPct val="107000"/>
              </a:lnSpc>
              <a:buFont typeface="+mj-lt"/>
              <a:buAutoNum type="arabicPeriod"/>
            </a:pP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Keudukan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Fungsi</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Tujuan</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dan Ruang </a:t>
            </a:r>
            <a:r>
              <a:rPr lang="en-US" sz="3200" kern="100" dirty="0" err="1">
                <a:latin typeface="Times New Roman" panose="02020603050405020304" pitchFamily="18" charset="0"/>
                <a:ea typeface="Calibri" panose="020F0502020204030204" pitchFamily="34" charset="0"/>
                <a:cs typeface="Times New Roman" panose="02020603050405020304" pitchFamily="18" charset="0"/>
              </a:rPr>
              <a:t>Lingkup</a:t>
            </a:r>
            <a:r>
              <a:rPr lang="en-US" sz="3200" kern="100" dirty="0">
                <a:latin typeface="Times New Roman" panose="02020603050405020304" pitchFamily="18" charset="0"/>
                <a:ea typeface="Calibri" panose="020F0502020204030204" pitchFamily="34" charset="0"/>
                <a:cs typeface="Times New Roman" panose="02020603050405020304" pitchFamily="18" charset="0"/>
              </a:rPr>
              <a:t> Ijtihad</a:t>
            </a:r>
            <a:endParaRPr lang="en-ID"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id-ID" sz="3200" kern="100" dirty="0">
                <a:effectLst/>
                <a:latin typeface="Times New Roman" panose="02020603050405020304" pitchFamily="18" charset="0"/>
                <a:ea typeface="Calibri" panose="020F0502020204030204" pitchFamily="34" charset="0"/>
                <a:cs typeface="Times New Roman" panose="02020603050405020304" pitchFamily="18" charset="0"/>
              </a:rPr>
              <a:t>Syarat-syarat Muj’tahid</a:t>
            </a:r>
            <a:endParaRPr lang="en-ID"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id-ID" sz="3200" kern="100" dirty="0">
                <a:effectLst/>
                <a:latin typeface="Times New Roman" panose="02020603050405020304" pitchFamily="18" charset="0"/>
                <a:ea typeface="Calibri" panose="020F0502020204030204" pitchFamily="34" charset="0"/>
                <a:cs typeface="Times New Roman" panose="02020603050405020304" pitchFamily="18" charset="0"/>
              </a:rPr>
              <a:t>Macam-macam Ijtihad</a:t>
            </a:r>
            <a:endParaRPr lang="en-ID"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id-ID" sz="3200" kern="100" dirty="0">
                <a:effectLst/>
                <a:latin typeface="Times New Roman" panose="02020603050405020304" pitchFamily="18" charset="0"/>
                <a:ea typeface="Calibri" panose="020F0502020204030204" pitchFamily="34" charset="0"/>
                <a:cs typeface="Times New Roman" panose="02020603050405020304" pitchFamily="18" charset="0"/>
              </a:rPr>
              <a:t>Contoh Hasil Ijtihad</a:t>
            </a:r>
            <a:endParaRPr lang="en-US"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US" sz="3200" kern="100" dirty="0">
                <a:latin typeface="Times New Roman" panose="02020603050405020304" pitchFamily="18" charset="0"/>
                <a:ea typeface="Calibri" panose="020F0502020204030204" pitchFamily="34" charset="0"/>
                <a:cs typeface="Times New Roman" panose="02020603050405020304" pitchFamily="18" charset="0"/>
              </a:rPr>
              <a:t>Kesimpulan</a:t>
            </a:r>
            <a:endParaRPr lang="en-ID"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2134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6D5EA4CE-3651-764A-36E1-1AC1177C11E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0B81388-667A-7BDC-8A3B-4D5B47358A51}"/>
              </a:ext>
            </a:extLst>
          </p:cNvPr>
          <p:cNvSpPr txBox="1"/>
          <p:nvPr/>
        </p:nvSpPr>
        <p:spPr>
          <a:xfrm>
            <a:off x="395536" y="260648"/>
            <a:ext cx="8352928" cy="5139869"/>
          </a:xfrm>
          <a:prstGeom prst="rect">
            <a:avLst/>
          </a:prstGeom>
          <a:noFill/>
        </p:spPr>
        <p:txBody>
          <a:bodyPr wrap="square">
            <a:spAutoFit/>
          </a:bodyPr>
          <a:lstStyle/>
          <a:p>
            <a:pPr algn="just"/>
            <a:r>
              <a:rPr lang="en-US" sz="2800" b="1" spc="-20" dirty="0">
                <a:solidFill>
                  <a:srgbClr val="FF0000"/>
                </a:solidFill>
                <a:latin typeface="Times New Roman" panose="02020603050405020304" pitchFamily="18" charset="0"/>
                <a:ea typeface="Times New Roman" panose="02020603050405020304" pitchFamily="18" charset="0"/>
              </a:rPr>
              <a:t>1. </a:t>
            </a:r>
            <a:r>
              <a:rPr lang="en-US" sz="2800" b="1" spc="-20" dirty="0" err="1">
                <a:solidFill>
                  <a:srgbClr val="FF0000"/>
                </a:solidFill>
                <a:effectLst/>
                <a:latin typeface="Times New Roman" panose="02020603050405020304" pitchFamily="18" charset="0"/>
                <a:ea typeface="Times New Roman" panose="02020603050405020304" pitchFamily="18" charset="0"/>
              </a:rPr>
              <a:t>Pengertian</a:t>
            </a:r>
            <a:r>
              <a:rPr lang="en-US" sz="2800" b="1" spc="-20" dirty="0">
                <a:solidFill>
                  <a:srgbClr val="FF0000"/>
                </a:solidFill>
                <a:effectLst/>
                <a:latin typeface="Times New Roman" panose="02020603050405020304" pitchFamily="18" charset="0"/>
                <a:ea typeface="Times New Roman" panose="02020603050405020304" pitchFamily="18" charset="0"/>
              </a:rPr>
              <a:t> Ijtihad</a:t>
            </a:r>
          </a:p>
          <a:p>
            <a:pPr algn="just"/>
            <a:endParaRPr lang="en-US" sz="2000" spc="-20" dirty="0">
              <a:solidFill>
                <a:srgbClr val="000000"/>
              </a:solidFill>
              <a:effectLst/>
              <a:latin typeface="Times New Roman" panose="02020603050405020304" pitchFamily="18" charset="0"/>
              <a:ea typeface="Times New Roman" panose="02020603050405020304" pitchFamily="18" charset="0"/>
            </a:endParaRPr>
          </a:p>
          <a:p>
            <a:pPr algn="just"/>
            <a:r>
              <a:rPr lang="en-US" sz="2000" spc="-20" dirty="0">
                <a:solidFill>
                  <a:srgbClr val="000000"/>
                </a:solidFill>
                <a:effectLst/>
                <a:latin typeface="Times New Roman" panose="02020603050405020304" pitchFamily="18" charset="0"/>
                <a:ea typeface="Times New Roman" panose="02020603050405020304" pitchFamily="18" charset="0"/>
              </a:rPr>
              <a:t>I</a:t>
            </a:r>
            <a:r>
              <a:rPr lang="en-US" sz="2000" spc="5" dirty="0">
                <a:solidFill>
                  <a:srgbClr val="000000"/>
                </a:solidFill>
                <a:effectLst/>
                <a:latin typeface="Times New Roman" panose="02020603050405020304" pitchFamily="18" charset="0"/>
                <a:ea typeface="Times New Roman" panose="02020603050405020304" pitchFamily="18" charset="0"/>
              </a:rPr>
              <a:t>jti</a:t>
            </a:r>
            <a:r>
              <a:rPr lang="en-US" sz="2000" dirty="0">
                <a:solidFill>
                  <a:srgbClr val="000000"/>
                </a:solidFill>
                <a:effectLst/>
                <a:latin typeface="Times New Roman" panose="02020603050405020304" pitchFamily="18" charset="0"/>
                <a:ea typeface="Times New Roman" panose="02020603050405020304" pitchFamily="18" charset="0"/>
              </a:rPr>
              <a:t>h</a:t>
            </a:r>
            <a:r>
              <a:rPr lang="en-US" sz="2000" spc="5" dirty="0">
                <a:solidFill>
                  <a:srgbClr val="000000"/>
                </a:solidFill>
                <a:effectLst/>
                <a:latin typeface="Times New Roman" panose="02020603050405020304" pitchFamily="18" charset="0"/>
                <a:ea typeface="Times New Roman" panose="02020603050405020304" pitchFamily="18" charset="0"/>
              </a:rPr>
              <a:t>a</a:t>
            </a:r>
            <a:r>
              <a:rPr lang="en-US" sz="2000" dirty="0">
                <a:solidFill>
                  <a:srgbClr val="000000"/>
                </a:solidFill>
                <a:effectLst/>
                <a:latin typeface="Times New Roman" panose="02020603050405020304" pitchFamily="18" charset="0"/>
                <a:ea typeface="Times New Roman" panose="02020603050405020304" pitchFamily="18" charset="0"/>
              </a:rPr>
              <a:t>d </a:t>
            </a:r>
            <a:r>
              <a:rPr lang="en-US" sz="2000" spc="-5" dirty="0" err="1">
                <a:solidFill>
                  <a:srgbClr val="000000"/>
                </a:solidFill>
                <a:effectLst/>
                <a:latin typeface="Times New Roman" panose="02020603050405020304" pitchFamily="18" charset="0"/>
                <a:ea typeface="Times New Roman" panose="02020603050405020304" pitchFamily="18" charset="0"/>
              </a:rPr>
              <a:t>s</a:t>
            </a:r>
            <a:r>
              <a:rPr lang="en-US" sz="2000" spc="5" dirty="0" err="1">
                <a:solidFill>
                  <a:srgbClr val="000000"/>
                </a:solidFill>
                <a:effectLst/>
                <a:latin typeface="Times New Roman" panose="02020603050405020304" pitchFamily="18" charset="0"/>
                <a:ea typeface="Times New Roman" panose="02020603050405020304" pitchFamily="18" charset="0"/>
              </a:rPr>
              <a:t>eca</a:t>
            </a:r>
            <a:r>
              <a:rPr lang="en-US" sz="2000" dirty="0" err="1">
                <a:solidFill>
                  <a:srgbClr val="000000"/>
                </a:solidFill>
                <a:effectLst/>
                <a:latin typeface="Times New Roman" panose="02020603050405020304" pitchFamily="18" charset="0"/>
                <a:ea typeface="Times New Roman" panose="02020603050405020304" pitchFamily="18" charset="0"/>
              </a:rPr>
              <a:t>ra</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b</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spc="-20" dirty="0" err="1">
                <a:solidFill>
                  <a:srgbClr val="000000"/>
                </a:solidFill>
                <a:effectLst/>
                <a:latin typeface="Times New Roman" panose="02020603050405020304" pitchFamily="18" charset="0"/>
                <a:ea typeface="Times New Roman" panose="02020603050405020304" pitchFamily="18" charset="0"/>
              </a:rPr>
              <a:t>h</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spc="-5" dirty="0" err="1">
                <a:solidFill>
                  <a:srgbClr val="000000"/>
                </a:solidFill>
                <a:effectLst/>
                <a:latin typeface="Times New Roman" panose="02020603050405020304" pitchFamily="18" charset="0"/>
                <a:ea typeface="Times New Roman" panose="02020603050405020304" pitchFamily="18" charset="0"/>
              </a:rPr>
              <a:t>s</a:t>
            </a:r>
            <a:r>
              <a:rPr lang="en-US" sz="2000" dirty="0" err="1">
                <a:solidFill>
                  <a:srgbClr val="000000"/>
                </a:solidFill>
                <a:effectLst/>
                <a:latin typeface="Times New Roman" panose="02020603050405020304" pitchFamily="18" charset="0"/>
                <a:ea typeface="Times New Roman" panose="02020603050405020304" pitchFamily="18" charset="0"/>
              </a:rPr>
              <a:t>a</a:t>
            </a:r>
            <a:r>
              <a:rPr lang="en-US" sz="2000" spc="5"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b</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dirty="0" err="1">
                <a:solidFill>
                  <a:srgbClr val="000000"/>
                </a:solidFill>
                <a:effectLst/>
                <a:latin typeface="Times New Roman" panose="02020603050405020304" pitchFamily="18" charset="0"/>
                <a:ea typeface="Times New Roman" panose="02020603050405020304" pitchFamily="18" charset="0"/>
              </a:rPr>
              <a:t>r</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spc="-5" dirty="0" err="1">
                <a:solidFill>
                  <a:srgbClr val="000000"/>
                </a:solidFill>
                <a:effectLst/>
                <a:latin typeface="Times New Roman" panose="02020603050405020304" pitchFamily="18" charset="0"/>
                <a:ea typeface="Times New Roman" panose="02020603050405020304" pitchFamily="18" charset="0"/>
              </a:rPr>
              <a:t>s</a:t>
            </a:r>
            <a:r>
              <a:rPr lang="en-US" sz="2000" spc="-1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l</a:t>
            </a:r>
            <a:r>
              <a:rPr lang="en-US" sz="2000" spc="5"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d</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ri</a:t>
            </a:r>
            <a:r>
              <a:rPr lang="en-US" sz="2000" spc="5" dirty="0">
                <a:solidFill>
                  <a:srgbClr val="000000"/>
                </a:solidFill>
                <a:effectLst/>
                <a:latin typeface="Times New Roman" panose="02020603050405020304" pitchFamily="18" charset="0"/>
                <a:ea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rPr>
              <a:t>k</a:t>
            </a:r>
            <a:r>
              <a:rPr lang="en-US" sz="2000" spc="-15" dirty="0">
                <a:solidFill>
                  <a:srgbClr val="000000"/>
                </a:solidFill>
                <a:effectLst/>
                <a:latin typeface="Times New Roman" panose="02020603050405020304" pitchFamily="18" charset="0"/>
                <a:ea typeface="Times New Roman" panose="02020603050405020304" pitchFamily="18" charset="0"/>
              </a:rPr>
              <a:t>a</a:t>
            </a:r>
            <a:r>
              <a:rPr lang="en-US" sz="2000" spc="5" dirty="0">
                <a:solidFill>
                  <a:srgbClr val="000000"/>
                </a:solidFill>
                <a:effectLst/>
                <a:latin typeface="Times New Roman" panose="02020603050405020304" pitchFamily="18" charset="0"/>
                <a:ea typeface="Times New Roman" panose="02020603050405020304" pitchFamily="18" charset="0"/>
              </a:rPr>
              <a:t>t</a:t>
            </a:r>
            <a:r>
              <a:rPr lang="en-US" sz="2000" dirty="0">
                <a:solidFill>
                  <a:srgbClr val="000000"/>
                </a:solidFill>
                <a:effectLst/>
                <a:latin typeface="Times New Roman" panose="02020603050405020304" pitchFamily="18" charset="0"/>
                <a:ea typeface="Times New Roman" panose="02020603050405020304" pitchFamily="18" charset="0"/>
              </a:rPr>
              <a:t>a</a:t>
            </a:r>
            <a:r>
              <a:rPr lang="en-US" sz="2000" spc="5" dirty="0">
                <a:solidFill>
                  <a:srgbClr val="000000"/>
                </a:solidFill>
                <a:effectLst/>
                <a:latin typeface="Times New Roman" panose="02020603050405020304" pitchFamily="18" charset="0"/>
                <a:ea typeface="Times New Roman" panose="02020603050405020304" pitchFamily="18" charset="0"/>
              </a:rPr>
              <a:t> </a:t>
            </a:r>
            <a:r>
              <a:rPr lang="en-US" sz="2000" spc="50" dirty="0">
                <a:solidFill>
                  <a:srgbClr val="000000"/>
                </a:solidFill>
                <a:effectLst/>
                <a:latin typeface="Times New Roman" panose="02020603050405020304" pitchFamily="18" charset="0"/>
                <a:ea typeface="Times New Roman" panose="02020603050405020304" pitchFamily="18" charset="0"/>
              </a:rPr>
              <a:t>“</a:t>
            </a:r>
            <a:r>
              <a:rPr lang="en-US" sz="2000" i="1" spc="-15" dirty="0" err="1">
                <a:solidFill>
                  <a:srgbClr val="000000"/>
                </a:solidFill>
                <a:effectLst/>
                <a:latin typeface="Times New Roman" panose="02020603050405020304" pitchFamily="18" charset="0"/>
                <a:ea typeface="Times New Roman" panose="02020603050405020304" pitchFamily="18" charset="0"/>
              </a:rPr>
              <a:t>j</a:t>
            </a:r>
            <a:r>
              <a:rPr lang="en-US" sz="2000" i="1" dirty="0" err="1">
                <a:solidFill>
                  <a:srgbClr val="000000"/>
                </a:solidFill>
                <a:effectLst/>
                <a:latin typeface="Times New Roman" panose="02020603050405020304" pitchFamily="18" charset="0"/>
                <a:ea typeface="Times New Roman" panose="02020603050405020304" pitchFamily="18" charset="0"/>
              </a:rPr>
              <a:t>ahada</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spc="-20" dirty="0">
                <a:solidFill>
                  <a:srgbClr val="000000"/>
                </a:solidFill>
                <a:effectLst/>
                <a:latin typeface="Times New Roman" panose="02020603050405020304" pitchFamily="18" charset="0"/>
                <a:ea typeface="Times New Roman" panose="02020603050405020304" pitchFamily="18" charset="0"/>
              </a:rPr>
              <a:t>y</a:t>
            </a:r>
            <a:r>
              <a:rPr lang="en-US" sz="2000" spc="5" dirty="0">
                <a:solidFill>
                  <a:srgbClr val="000000"/>
                </a:solidFill>
                <a:effectLst/>
                <a:latin typeface="Times New Roman" panose="02020603050405020304" pitchFamily="18" charset="0"/>
                <a:ea typeface="Times New Roman" panose="02020603050405020304" pitchFamily="18" charset="0"/>
              </a:rPr>
              <a:t>a</a:t>
            </a:r>
            <a:r>
              <a:rPr lang="en-US" sz="2000" spc="20" dirty="0">
                <a:solidFill>
                  <a:srgbClr val="000000"/>
                </a:solidFill>
                <a:effectLst/>
                <a:latin typeface="Times New Roman" panose="02020603050405020304" pitchFamily="18" charset="0"/>
                <a:ea typeface="Times New Roman" panose="02020603050405020304" pitchFamily="18" charset="0"/>
              </a:rPr>
              <a:t>n</a:t>
            </a:r>
            <a:r>
              <a:rPr lang="en-US" sz="2000" dirty="0">
                <a:solidFill>
                  <a:srgbClr val="000000"/>
                </a:solidFill>
                <a:effectLst/>
                <a:latin typeface="Times New Roman" panose="02020603050405020304" pitchFamily="18" charset="0"/>
                <a:ea typeface="Times New Roman" panose="02020603050405020304" pitchFamily="18" charset="0"/>
              </a:rPr>
              <a:t>g </a:t>
            </a:r>
            <a:r>
              <a:rPr lang="en-US" sz="2000" dirty="0" err="1">
                <a:solidFill>
                  <a:srgbClr val="000000"/>
                </a:solidFill>
                <a:effectLst/>
                <a:latin typeface="Times New Roman" panose="02020603050405020304" pitchFamily="18" charset="0"/>
                <a:ea typeface="Times New Roman" panose="02020603050405020304" pitchFamily="18" charset="0"/>
              </a:rPr>
              <a:t>b</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dirty="0" err="1">
                <a:solidFill>
                  <a:srgbClr val="000000"/>
                </a:solidFill>
                <a:effectLst/>
                <a:latin typeface="Times New Roman" panose="02020603050405020304" pitchFamily="18" charset="0"/>
                <a:ea typeface="Times New Roman" panose="02020603050405020304" pitchFamily="18" charset="0"/>
              </a:rPr>
              <a:t>r</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r</a:t>
            </a:r>
            <a:r>
              <a:rPr lang="en-US" sz="2000" spc="5" dirty="0" err="1">
                <a:solidFill>
                  <a:srgbClr val="000000"/>
                </a:solidFill>
                <a:effectLst/>
                <a:latin typeface="Times New Roman" panose="02020603050405020304" pitchFamily="18" charset="0"/>
                <a:ea typeface="Times New Roman" panose="02020603050405020304" pitchFamily="18" charset="0"/>
              </a:rPr>
              <a:t>t</a:t>
            </a:r>
            <a:r>
              <a:rPr lang="en-US" sz="2000" dirty="0" err="1">
                <a:solidFill>
                  <a:srgbClr val="000000"/>
                </a:solidFill>
                <a:effectLst/>
                <a:latin typeface="Times New Roman" panose="02020603050405020304" pitchFamily="18" charset="0"/>
                <a:ea typeface="Times New Roman" panose="02020603050405020304" pitchFamily="18" charset="0"/>
              </a:rPr>
              <a:t>i</a:t>
            </a:r>
            <a:r>
              <a:rPr lang="en-US" sz="2000" spc="25" dirty="0">
                <a:solidFill>
                  <a:srgbClr val="000000"/>
                </a:solidFill>
                <a:effectLst/>
                <a:latin typeface="Times New Roman" panose="02020603050405020304" pitchFamily="18" charset="0"/>
                <a:ea typeface="Times New Roman" panose="02020603050405020304" pitchFamily="18" charset="0"/>
              </a:rPr>
              <a:t> </a:t>
            </a:r>
            <a:r>
              <a:rPr lang="en-US" sz="2000" spc="5" dirty="0">
                <a:solidFill>
                  <a:srgbClr val="000000"/>
                </a:solidFill>
                <a:effectLst/>
                <a:latin typeface="Times New Roman" panose="02020603050405020304" pitchFamily="18" charset="0"/>
                <a:ea typeface="Times New Roman" panose="02020603050405020304" pitchFamily="18" charset="0"/>
              </a:rPr>
              <a:t>“</a:t>
            </a:r>
            <a:r>
              <a:rPr lang="en-US" sz="2000" spc="-15" dirty="0" err="1">
                <a:solidFill>
                  <a:srgbClr val="000000"/>
                </a:solidFill>
                <a:effectLst/>
                <a:latin typeface="Times New Roman" panose="02020603050405020304" pitchFamily="18" charset="0"/>
                <a:ea typeface="Times New Roman" panose="02020603050405020304" pitchFamily="18" charset="0"/>
              </a:rPr>
              <a:t>m</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spc="-20" dirty="0" err="1">
                <a:solidFill>
                  <a:srgbClr val="000000"/>
                </a:solidFill>
                <a:effectLst/>
                <a:latin typeface="Times New Roman" panose="02020603050405020304" pitchFamily="18" charset="0"/>
                <a:ea typeface="Times New Roman" panose="02020603050405020304" pitchFamily="18" charset="0"/>
              </a:rPr>
              <a:t>g</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dirty="0" err="1">
                <a:solidFill>
                  <a:srgbClr val="000000"/>
                </a:solidFill>
                <a:effectLst/>
                <a:latin typeface="Times New Roman" panose="02020603050405020304" pitchFamily="18" charset="0"/>
                <a:ea typeface="Times New Roman" panose="02020603050405020304" pitchFamily="18" charset="0"/>
              </a:rPr>
              <a:t>r</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hk</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spc="20" dirty="0">
                <a:solidFill>
                  <a:srgbClr val="000000"/>
                </a:solidFill>
                <a:effectLst/>
                <a:latin typeface="Times New Roman" panose="02020603050405020304" pitchFamily="18" charset="0"/>
                <a:ea typeface="Times New Roman" panose="02020603050405020304" pitchFamily="18" charset="0"/>
              </a:rPr>
              <a:t> </a:t>
            </a:r>
            <a:r>
              <a:rPr lang="en-US" sz="2000" spc="-5" dirty="0" err="1">
                <a:solidFill>
                  <a:srgbClr val="000000"/>
                </a:solidFill>
                <a:effectLst/>
                <a:latin typeface="Times New Roman" panose="02020603050405020304" pitchFamily="18" charset="0"/>
                <a:ea typeface="Times New Roman" panose="02020603050405020304" pitchFamily="18" charset="0"/>
              </a:rPr>
              <a:t>s</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spc="-20" dirty="0" err="1">
                <a:solidFill>
                  <a:srgbClr val="000000"/>
                </a:solidFill>
                <a:effectLst/>
                <a:latin typeface="Times New Roman" panose="02020603050405020304" pitchFamily="18" charset="0"/>
                <a:ea typeface="Times New Roman" panose="02020603050405020304" pitchFamily="18" charset="0"/>
              </a:rPr>
              <a:t>g</a:t>
            </a:r>
            <a:r>
              <a:rPr lang="en-US" sz="2000" spc="5" dirty="0" err="1">
                <a:solidFill>
                  <a:srgbClr val="000000"/>
                </a:solidFill>
                <a:effectLst/>
                <a:latin typeface="Times New Roman" panose="02020603050405020304" pitchFamily="18" charset="0"/>
                <a:ea typeface="Times New Roman" panose="02020603050405020304" pitchFamily="18" charset="0"/>
              </a:rPr>
              <a:t>al</a:t>
            </a:r>
            <a:r>
              <a:rPr lang="en-US" sz="2000" dirty="0" err="1">
                <a:solidFill>
                  <a:srgbClr val="000000"/>
                </a:solidFill>
                <a:effectLst/>
                <a:latin typeface="Times New Roman" panose="02020603050405020304" pitchFamily="18" charset="0"/>
                <a:ea typeface="Times New Roman" panose="02020603050405020304" pitchFamily="18" charset="0"/>
              </a:rPr>
              <a:t>a</a:t>
            </a:r>
            <a:r>
              <a:rPr lang="en-US" sz="2000" spc="25" dirty="0">
                <a:solidFill>
                  <a:srgbClr val="000000"/>
                </a:solidFill>
                <a:effectLst/>
                <a:latin typeface="Times New Roman" panose="02020603050405020304" pitchFamily="18" charset="0"/>
                <a:ea typeface="Times New Roman" panose="02020603050405020304" pitchFamily="18" charset="0"/>
              </a:rPr>
              <a:t> </a:t>
            </a:r>
            <a:r>
              <a:rPr lang="en-US" sz="2000" spc="-20" dirty="0" err="1">
                <a:solidFill>
                  <a:srgbClr val="000000"/>
                </a:solidFill>
                <a:effectLst/>
                <a:latin typeface="Times New Roman" panose="02020603050405020304" pitchFamily="18" charset="0"/>
                <a:ea typeface="Times New Roman" panose="02020603050405020304" pitchFamily="18" charset="0"/>
              </a:rPr>
              <a:t>k</a:t>
            </a:r>
            <a:r>
              <a:rPr lang="en-US" sz="2000" spc="5" dirty="0" err="1">
                <a:solidFill>
                  <a:srgbClr val="000000"/>
                </a:solidFill>
                <a:effectLst/>
                <a:latin typeface="Times New Roman" panose="02020603050405020304" pitchFamily="18" charset="0"/>
                <a:ea typeface="Times New Roman" panose="02020603050405020304" pitchFamily="18" charset="0"/>
              </a:rPr>
              <a:t>emam</a:t>
            </a:r>
            <a:r>
              <a:rPr lang="en-US" sz="2000" dirty="0" err="1">
                <a:solidFill>
                  <a:srgbClr val="000000"/>
                </a:solidFill>
                <a:effectLst/>
                <a:latin typeface="Times New Roman" panose="02020603050405020304" pitchFamily="18" charset="0"/>
                <a:ea typeface="Times New Roman" panose="02020603050405020304" pitchFamily="18" charset="0"/>
              </a:rPr>
              <a:t>p</a:t>
            </a:r>
            <a:r>
              <a:rPr lang="en-US" sz="2000" spc="-20" dirty="0" err="1">
                <a:solidFill>
                  <a:srgbClr val="000000"/>
                </a:solidFill>
                <a:effectLst/>
                <a:latin typeface="Times New Roman" panose="02020603050405020304" pitchFamily="18" charset="0"/>
                <a:ea typeface="Times New Roman" panose="02020603050405020304" pitchFamily="18" charset="0"/>
              </a:rPr>
              <a:t>u</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spc="5" dirty="0">
                <a:solidFill>
                  <a:srgbClr val="000000"/>
                </a:solidFill>
                <a:effectLst/>
                <a:latin typeface="Times New Roman" panose="02020603050405020304" pitchFamily="18" charset="0"/>
                <a:ea typeface="Times New Roman" panose="02020603050405020304" pitchFamily="18" charset="0"/>
              </a:rPr>
              <a:t>”</a:t>
            </a:r>
            <a:r>
              <a:rPr lang="en-US" sz="2000" dirty="0">
                <a:solidFill>
                  <a:srgbClr val="000000"/>
                </a:solidFill>
                <a:effectLst/>
                <a:latin typeface="Times New Roman" panose="02020603050405020304" pitchFamily="18" charset="0"/>
                <a:ea typeface="Times New Roman" panose="02020603050405020304" pitchFamily="18" charset="0"/>
              </a:rPr>
              <a:t>.</a:t>
            </a:r>
          </a:p>
          <a:p>
            <a:pPr algn="just"/>
            <a:r>
              <a:rPr lang="en-US" sz="2000" spc="5" dirty="0">
                <a:solidFill>
                  <a:srgbClr val="000000"/>
                </a:solidFill>
                <a:effectLst/>
                <a:latin typeface="Times New Roman" panose="02020603050405020304" pitchFamily="18" charset="0"/>
                <a:ea typeface="Times New Roman" panose="02020603050405020304" pitchFamily="18" charset="0"/>
              </a:rPr>
              <a:t> </a:t>
            </a:r>
          </a:p>
          <a:p>
            <a:pPr algn="just"/>
            <a:r>
              <a:rPr lang="en-US" sz="2000" spc="-5" dirty="0" err="1">
                <a:solidFill>
                  <a:srgbClr val="000000"/>
                </a:solidFill>
                <a:effectLst/>
                <a:latin typeface="Times New Roman" panose="02020603050405020304" pitchFamily="18" charset="0"/>
                <a:ea typeface="Times New Roman" panose="02020603050405020304" pitchFamily="18" charset="0"/>
              </a:rPr>
              <a:t>S</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dirty="0" err="1">
                <a:solidFill>
                  <a:srgbClr val="000000"/>
                </a:solidFill>
                <a:effectLst/>
                <a:latin typeface="Times New Roman" panose="02020603050405020304" pitchFamily="18" charset="0"/>
                <a:ea typeface="Times New Roman" panose="02020603050405020304" pitchFamily="18" charset="0"/>
              </a:rPr>
              <a:t>d</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spc="-20" dirty="0" err="1">
                <a:solidFill>
                  <a:srgbClr val="000000"/>
                </a:solidFill>
                <a:effectLst/>
                <a:latin typeface="Times New Roman" panose="02020603050405020304" pitchFamily="18" charset="0"/>
                <a:ea typeface="Times New Roman" panose="02020603050405020304" pitchFamily="18" charset="0"/>
              </a:rPr>
              <a:t>g</a:t>
            </a:r>
            <a:r>
              <a:rPr lang="en-US" sz="2000" dirty="0" err="1">
                <a:solidFill>
                  <a:srgbClr val="000000"/>
                </a:solidFill>
                <a:effectLst/>
                <a:latin typeface="Times New Roman" panose="02020603050405020304" pitchFamily="18" charset="0"/>
                <a:ea typeface="Times New Roman" panose="02020603050405020304" pitchFamily="18" charset="0"/>
              </a:rPr>
              <a:t>k</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spc="20" dirty="0">
                <a:solidFill>
                  <a:srgbClr val="000000"/>
                </a:solidFill>
                <a:effectLst/>
                <a:latin typeface="Times New Roman" panose="02020603050405020304" pitchFamily="18" charset="0"/>
                <a:ea typeface="Times New Roman" panose="02020603050405020304" pitchFamily="18" charset="0"/>
              </a:rPr>
              <a:t> </a:t>
            </a:r>
            <a:r>
              <a:rPr lang="en-US" sz="2000" spc="-20" dirty="0">
                <a:solidFill>
                  <a:srgbClr val="000000"/>
                </a:solidFill>
                <a:effectLst/>
                <a:latin typeface="Times New Roman" panose="02020603050405020304" pitchFamily="18" charset="0"/>
                <a:ea typeface="Times New Roman" panose="02020603050405020304" pitchFamily="18" charset="0"/>
              </a:rPr>
              <a:t>I</a:t>
            </a:r>
            <a:r>
              <a:rPr lang="en-US" sz="2000" spc="5" dirty="0">
                <a:solidFill>
                  <a:srgbClr val="000000"/>
                </a:solidFill>
                <a:effectLst/>
                <a:latin typeface="Times New Roman" panose="02020603050405020304" pitchFamily="18" charset="0"/>
                <a:ea typeface="Times New Roman" panose="02020603050405020304" pitchFamily="18" charset="0"/>
              </a:rPr>
              <a:t>jti</a:t>
            </a:r>
            <a:r>
              <a:rPr lang="en-US" sz="2000" dirty="0">
                <a:solidFill>
                  <a:srgbClr val="000000"/>
                </a:solidFill>
                <a:effectLst/>
                <a:latin typeface="Times New Roman" panose="02020603050405020304" pitchFamily="18" charset="0"/>
                <a:ea typeface="Times New Roman" panose="02020603050405020304" pitchFamily="18" charset="0"/>
              </a:rPr>
              <a:t>h</a:t>
            </a:r>
            <a:r>
              <a:rPr lang="en-US" sz="2000" spc="5" dirty="0">
                <a:solidFill>
                  <a:srgbClr val="000000"/>
                </a:solidFill>
                <a:effectLst/>
                <a:latin typeface="Times New Roman" panose="02020603050405020304" pitchFamily="18" charset="0"/>
                <a:ea typeface="Times New Roman" panose="02020603050405020304" pitchFamily="18" charset="0"/>
              </a:rPr>
              <a:t>a</a:t>
            </a:r>
            <a:r>
              <a:rPr lang="en-US" sz="2000" dirty="0">
                <a:solidFill>
                  <a:srgbClr val="000000"/>
                </a:solidFill>
                <a:effectLst/>
                <a:latin typeface="Times New Roman" panose="02020603050405020304" pitchFamily="18" charset="0"/>
                <a:ea typeface="Times New Roman" panose="02020603050405020304" pitchFamily="18" charset="0"/>
              </a:rPr>
              <a:t>d </a:t>
            </a:r>
            <a:r>
              <a:rPr lang="en-US" sz="2000" spc="-5" dirty="0" err="1">
                <a:solidFill>
                  <a:srgbClr val="000000"/>
                </a:solidFill>
                <a:effectLst/>
                <a:latin typeface="Times New Roman" panose="02020603050405020304" pitchFamily="18" charset="0"/>
                <a:ea typeface="Times New Roman" panose="02020603050405020304" pitchFamily="18" charset="0"/>
              </a:rPr>
              <a:t>s</a:t>
            </a:r>
            <a:r>
              <a:rPr lang="en-US" sz="2000" spc="5" dirty="0" err="1">
                <a:solidFill>
                  <a:srgbClr val="000000"/>
                </a:solidFill>
                <a:effectLst/>
                <a:latin typeface="Times New Roman" panose="02020603050405020304" pitchFamily="18" charset="0"/>
                <a:ea typeface="Times New Roman" panose="02020603050405020304" pitchFamily="18" charset="0"/>
              </a:rPr>
              <a:t>eca</a:t>
            </a:r>
            <a:r>
              <a:rPr lang="en-US" sz="2000" dirty="0" err="1">
                <a:solidFill>
                  <a:srgbClr val="000000"/>
                </a:solidFill>
                <a:effectLst/>
                <a:latin typeface="Times New Roman" panose="02020603050405020304" pitchFamily="18" charset="0"/>
                <a:ea typeface="Times New Roman" panose="02020603050405020304" pitchFamily="18" charset="0"/>
              </a:rPr>
              <a:t>ra</a:t>
            </a:r>
            <a:r>
              <a:rPr lang="en-US" sz="2000" spc="5" dirty="0">
                <a:solidFill>
                  <a:srgbClr val="000000"/>
                </a:solidFill>
                <a:effectLst/>
                <a:latin typeface="Times New Roman" panose="02020603050405020304" pitchFamily="18" charset="0"/>
                <a:ea typeface="Times New Roman" panose="02020603050405020304" pitchFamily="18" charset="0"/>
              </a:rPr>
              <a:t> </a:t>
            </a:r>
            <a:r>
              <a:rPr lang="en-US" sz="2000" spc="-15" dirty="0" err="1">
                <a:solidFill>
                  <a:srgbClr val="000000"/>
                </a:solidFill>
                <a:effectLst/>
                <a:latin typeface="Times New Roman" panose="02020603050405020304" pitchFamily="18" charset="0"/>
                <a:ea typeface="Times New Roman" panose="02020603050405020304" pitchFamily="18" charset="0"/>
              </a:rPr>
              <a:t>t</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dirty="0" err="1">
                <a:solidFill>
                  <a:srgbClr val="000000"/>
                </a:solidFill>
                <a:effectLst/>
                <a:latin typeface="Times New Roman" panose="02020603050405020304" pitchFamily="18" charset="0"/>
                <a:ea typeface="Times New Roman" panose="02020603050405020304" pitchFamily="18" charset="0"/>
              </a:rPr>
              <a:t>r</a:t>
            </a:r>
            <a:r>
              <a:rPr lang="en-US" sz="2000" spc="5" dirty="0" err="1">
                <a:solidFill>
                  <a:srgbClr val="000000"/>
                </a:solidFill>
                <a:effectLst/>
                <a:latin typeface="Times New Roman" panose="02020603050405020304" pitchFamily="18" charset="0"/>
                <a:ea typeface="Times New Roman" panose="02020603050405020304" pitchFamily="18" charset="0"/>
              </a:rPr>
              <a:t>mi</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spc="-20" dirty="0" err="1">
                <a:solidFill>
                  <a:srgbClr val="000000"/>
                </a:solidFill>
                <a:effectLst/>
                <a:latin typeface="Times New Roman" panose="02020603050405020304" pitchFamily="18" charset="0"/>
                <a:ea typeface="Times New Roman" panose="02020603050405020304" pitchFamily="18" charset="0"/>
              </a:rPr>
              <a:t>o</a:t>
            </a:r>
            <a:r>
              <a:rPr lang="en-US" sz="2000" spc="15" dirty="0" err="1">
                <a:solidFill>
                  <a:srgbClr val="000000"/>
                </a:solidFill>
                <a:effectLst/>
                <a:latin typeface="Times New Roman" panose="02020603050405020304" pitchFamily="18" charset="0"/>
                <a:ea typeface="Times New Roman" panose="02020603050405020304" pitchFamily="18" charset="0"/>
              </a:rPr>
              <a:t>l</a:t>
            </a:r>
            <a:r>
              <a:rPr lang="en-US" sz="2000" dirty="0" err="1">
                <a:solidFill>
                  <a:srgbClr val="000000"/>
                </a:solidFill>
                <a:effectLst/>
                <a:latin typeface="Times New Roman" panose="02020603050405020304" pitchFamily="18" charset="0"/>
                <a:ea typeface="Times New Roman" panose="02020603050405020304" pitchFamily="18" charset="0"/>
              </a:rPr>
              <a:t>o</a:t>
            </a:r>
            <a:r>
              <a:rPr lang="en-US" sz="2000" spc="-20" dirty="0" err="1">
                <a:solidFill>
                  <a:srgbClr val="000000"/>
                </a:solidFill>
                <a:effectLst/>
                <a:latin typeface="Times New Roman" panose="02020603050405020304" pitchFamily="18" charset="0"/>
                <a:ea typeface="Times New Roman" panose="02020603050405020304" pitchFamily="18" charset="0"/>
              </a:rPr>
              <a:t>g</a:t>
            </a:r>
            <a:r>
              <a:rPr lang="en-US" sz="2000" dirty="0" err="1">
                <a:solidFill>
                  <a:srgbClr val="000000"/>
                </a:solidFill>
                <a:effectLst/>
                <a:latin typeface="Times New Roman" panose="02020603050405020304" pitchFamily="18" charset="0"/>
                <a:ea typeface="Times New Roman" panose="02020603050405020304" pitchFamily="18" charset="0"/>
              </a:rPr>
              <a:t>i</a:t>
            </a:r>
            <a:r>
              <a:rPr lang="en-US" sz="2000" spc="5"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b</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dirty="0" err="1">
                <a:solidFill>
                  <a:srgbClr val="000000"/>
                </a:solidFill>
                <a:effectLst/>
                <a:latin typeface="Times New Roman" panose="02020603050405020304" pitchFamily="18" charset="0"/>
                <a:ea typeface="Times New Roman" panose="02020603050405020304" pitchFamily="18" charset="0"/>
              </a:rPr>
              <a:t>r</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r</a:t>
            </a:r>
            <a:r>
              <a:rPr lang="en-US" sz="2000" spc="5" dirty="0" err="1">
                <a:solidFill>
                  <a:srgbClr val="000000"/>
                </a:solidFill>
                <a:effectLst/>
                <a:latin typeface="Times New Roman" panose="02020603050405020304" pitchFamily="18" charset="0"/>
                <a:ea typeface="Times New Roman" panose="02020603050405020304" pitchFamily="18" charset="0"/>
              </a:rPr>
              <a:t>t</a:t>
            </a:r>
            <a:r>
              <a:rPr lang="en-US" sz="2000" dirty="0" err="1">
                <a:solidFill>
                  <a:srgbClr val="000000"/>
                </a:solidFill>
                <a:effectLst/>
                <a:latin typeface="Times New Roman" panose="02020603050405020304" pitchFamily="18" charset="0"/>
                <a:ea typeface="Times New Roman" panose="02020603050405020304" pitchFamily="18" charset="0"/>
              </a:rPr>
              <a:t>i</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spc="5" dirty="0" err="1">
                <a:solidFill>
                  <a:srgbClr val="000000"/>
                </a:solidFill>
                <a:effectLst/>
                <a:latin typeface="Times New Roman" panose="02020603050405020304" pitchFamily="18" charset="0"/>
                <a:ea typeface="Times New Roman" panose="02020603050405020304" pitchFamily="18" charset="0"/>
              </a:rPr>
              <a:t>me</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spc="-20" dirty="0" err="1">
                <a:solidFill>
                  <a:srgbClr val="000000"/>
                </a:solidFill>
                <a:effectLst/>
                <a:latin typeface="Times New Roman" panose="02020603050405020304" pitchFamily="18" charset="0"/>
                <a:ea typeface="Times New Roman" panose="02020603050405020304" pitchFamily="18" charset="0"/>
              </a:rPr>
              <a:t>g</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dirty="0" err="1">
                <a:solidFill>
                  <a:srgbClr val="000000"/>
                </a:solidFill>
                <a:effectLst/>
                <a:latin typeface="Times New Roman" panose="02020603050405020304" pitchFamily="18" charset="0"/>
                <a:ea typeface="Times New Roman" panose="02020603050405020304" pitchFamily="18" charset="0"/>
              </a:rPr>
              <a:t>r</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hk</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spc="20" dirty="0">
                <a:solidFill>
                  <a:srgbClr val="000000"/>
                </a:solidFill>
                <a:effectLst/>
                <a:latin typeface="Times New Roman" panose="02020603050405020304" pitchFamily="18" charset="0"/>
                <a:ea typeface="Times New Roman" panose="02020603050405020304" pitchFamily="18" charset="0"/>
              </a:rPr>
              <a:t> </a:t>
            </a:r>
            <a:r>
              <a:rPr lang="en-US" sz="2000" spc="-5" dirty="0" err="1">
                <a:solidFill>
                  <a:srgbClr val="000000"/>
                </a:solidFill>
                <a:effectLst/>
                <a:latin typeface="Times New Roman" panose="02020603050405020304" pitchFamily="18" charset="0"/>
                <a:ea typeface="Times New Roman" panose="02020603050405020304" pitchFamily="18" charset="0"/>
              </a:rPr>
              <a:t>s</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spc="-20" dirty="0" err="1">
                <a:solidFill>
                  <a:srgbClr val="000000"/>
                </a:solidFill>
                <a:effectLst/>
                <a:latin typeface="Times New Roman" panose="02020603050405020304" pitchFamily="18" charset="0"/>
                <a:ea typeface="Times New Roman" panose="02020603050405020304" pitchFamily="18" charset="0"/>
              </a:rPr>
              <a:t>g</a:t>
            </a:r>
            <a:r>
              <a:rPr lang="en-US" sz="2000" spc="5" dirty="0" err="1">
                <a:solidFill>
                  <a:srgbClr val="000000"/>
                </a:solidFill>
                <a:effectLst/>
                <a:latin typeface="Times New Roman" panose="02020603050405020304" pitchFamily="18" charset="0"/>
                <a:ea typeface="Times New Roman" panose="02020603050405020304" pitchFamily="18" charset="0"/>
              </a:rPr>
              <a:t>al</a:t>
            </a:r>
            <a:r>
              <a:rPr lang="en-US" sz="2000" dirty="0" err="1">
                <a:solidFill>
                  <a:srgbClr val="000000"/>
                </a:solidFill>
                <a:effectLst/>
                <a:latin typeface="Times New Roman" panose="02020603050405020304" pitchFamily="18" charset="0"/>
                <a:ea typeface="Times New Roman" panose="02020603050405020304" pitchFamily="18" charset="0"/>
              </a:rPr>
              <a:t>a</a:t>
            </a:r>
            <a:r>
              <a:rPr lang="en-US" sz="2000" spc="5"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k</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spc="-15" dirty="0" err="1">
                <a:solidFill>
                  <a:srgbClr val="000000"/>
                </a:solidFill>
                <a:effectLst/>
                <a:latin typeface="Times New Roman" panose="02020603050405020304" pitchFamily="18" charset="0"/>
                <a:ea typeface="Times New Roman" panose="02020603050405020304" pitchFamily="18" charset="0"/>
              </a:rPr>
              <a:t>m</a:t>
            </a:r>
            <a:r>
              <a:rPr lang="en-US" sz="2000" spc="5" dirty="0" err="1">
                <a:solidFill>
                  <a:srgbClr val="000000"/>
                </a:solidFill>
                <a:effectLst/>
                <a:latin typeface="Times New Roman" panose="02020603050405020304" pitchFamily="18" charset="0"/>
                <a:ea typeface="Times New Roman" panose="02020603050405020304" pitchFamily="18" charset="0"/>
              </a:rPr>
              <a:t>am</a:t>
            </a:r>
            <a:r>
              <a:rPr lang="en-US" sz="2000" dirty="0" err="1">
                <a:solidFill>
                  <a:srgbClr val="000000"/>
                </a:solidFill>
                <a:effectLst/>
                <a:latin typeface="Times New Roman" panose="02020603050405020304" pitchFamily="18" charset="0"/>
                <a:ea typeface="Times New Roman" panose="02020603050405020304" pitchFamily="18" charset="0"/>
              </a:rPr>
              <a:t>pu</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spc="-5" dirty="0" err="1">
                <a:solidFill>
                  <a:srgbClr val="000000"/>
                </a:solidFill>
                <a:effectLst/>
                <a:latin typeface="Times New Roman" panose="02020603050405020304" pitchFamily="18" charset="0"/>
                <a:ea typeface="Times New Roman" panose="02020603050405020304" pitchFamily="18" charset="0"/>
              </a:rPr>
              <a:t>s</a:t>
            </a:r>
            <a:r>
              <a:rPr lang="en-US" sz="2000" spc="5" dirty="0" err="1">
                <a:solidFill>
                  <a:srgbClr val="000000"/>
                </a:solidFill>
                <a:effectLst/>
                <a:latin typeface="Times New Roman" panose="02020603050405020304" pitchFamily="18" charset="0"/>
                <a:ea typeface="Times New Roman" panose="02020603050405020304" pitchFamily="18" charset="0"/>
              </a:rPr>
              <a:t>e</a:t>
            </a:r>
            <a:r>
              <a:rPr lang="en-US" sz="2000" spc="-15" dirty="0" err="1">
                <a:solidFill>
                  <a:srgbClr val="000000"/>
                </a:solidFill>
                <a:effectLst/>
                <a:latin typeface="Times New Roman" panose="02020603050405020304" pitchFamily="18" charset="0"/>
                <a:ea typeface="Times New Roman" panose="02020603050405020304" pitchFamily="18" charset="0"/>
              </a:rPr>
              <a:t>c</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spc="-20" dirty="0" err="1">
                <a:solidFill>
                  <a:srgbClr val="000000"/>
                </a:solidFill>
                <a:effectLst/>
                <a:latin typeface="Times New Roman" panose="02020603050405020304" pitchFamily="18" charset="0"/>
                <a:ea typeface="Times New Roman" panose="02020603050405020304" pitchFamily="18" charset="0"/>
              </a:rPr>
              <a:t>r</a:t>
            </a:r>
            <a:r>
              <a:rPr lang="en-US" sz="2000" dirty="0" err="1">
                <a:solidFill>
                  <a:srgbClr val="000000"/>
                </a:solidFill>
                <a:effectLst/>
                <a:latin typeface="Times New Roman" panose="02020603050405020304" pitchFamily="18" charset="0"/>
                <a:ea typeface="Times New Roman" panose="02020603050405020304" pitchFamily="18" charset="0"/>
              </a:rPr>
              <a:t>a</a:t>
            </a:r>
            <a:r>
              <a:rPr lang="en-US" sz="2000" spc="25" dirty="0">
                <a:solidFill>
                  <a:srgbClr val="000000"/>
                </a:solidFill>
                <a:effectLst/>
                <a:latin typeface="Times New Roman" panose="02020603050405020304" pitchFamily="18" charset="0"/>
                <a:ea typeface="Times New Roman" panose="02020603050405020304" pitchFamily="18" charset="0"/>
              </a:rPr>
              <a:t> </a:t>
            </a:r>
            <a:r>
              <a:rPr lang="en-US" sz="2000" spc="5" dirty="0" err="1">
                <a:solidFill>
                  <a:srgbClr val="000000"/>
                </a:solidFill>
                <a:effectLst/>
                <a:latin typeface="Times New Roman" panose="02020603050405020304" pitchFamily="18" charset="0"/>
                <a:ea typeface="Times New Roman" panose="02020603050405020304" pitchFamily="18" charset="0"/>
              </a:rPr>
              <a:t>ma</a:t>
            </a:r>
            <a:r>
              <a:rPr lang="en-US" sz="2000" dirty="0" err="1">
                <a:solidFill>
                  <a:srgbClr val="000000"/>
                </a:solidFill>
                <a:effectLst/>
                <a:latin typeface="Times New Roman" panose="02020603050405020304" pitchFamily="18" charset="0"/>
                <a:ea typeface="Times New Roman" panose="02020603050405020304" pitchFamily="18" charset="0"/>
              </a:rPr>
              <a:t>k</a:t>
            </a:r>
            <a:r>
              <a:rPr lang="en-US" sz="2000" spc="-5" dirty="0" err="1">
                <a:solidFill>
                  <a:srgbClr val="000000"/>
                </a:solidFill>
                <a:effectLst/>
                <a:latin typeface="Times New Roman" panose="02020603050405020304" pitchFamily="18" charset="0"/>
                <a:ea typeface="Times New Roman" panose="02020603050405020304" pitchFamily="18" charset="0"/>
              </a:rPr>
              <a:t>s</a:t>
            </a:r>
            <a:r>
              <a:rPr lang="en-US" sz="2000" spc="-15" dirty="0" err="1">
                <a:solidFill>
                  <a:srgbClr val="000000"/>
                </a:solidFill>
                <a:effectLst/>
                <a:latin typeface="Times New Roman" panose="02020603050405020304" pitchFamily="18" charset="0"/>
                <a:ea typeface="Times New Roman" panose="02020603050405020304" pitchFamily="18" charset="0"/>
              </a:rPr>
              <a:t>i</a:t>
            </a:r>
            <a:r>
              <a:rPr lang="en-US" sz="2000" spc="5" dirty="0" err="1">
                <a:solidFill>
                  <a:srgbClr val="000000"/>
                </a:solidFill>
                <a:effectLst/>
                <a:latin typeface="Times New Roman" panose="02020603050405020304" pitchFamily="18" charset="0"/>
                <a:ea typeface="Times New Roman" panose="02020603050405020304" pitchFamily="18" charset="0"/>
              </a:rPr>
              <a:t>ma</a:t>
            </a:r>
            <a:r>
              <a:rPr lang="en-US" sz="2000" dirty="0" err="1">
                <a:solidFill>
                  <a:srgbClr val="000000"/>
                </a:solidFill>
                <a:effectLst/>
                <a:latin typeface="Times New Roman" panose="02020603050405020304" pitchFamily="18" charset="0"/>
                <a:ea typeface="Times New Roman" panose="02020603050405020304" pitchFamily="18" charset="0"/>
              </a:rPr>
              <a:t>l</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un</a:t>
            </a:r>
            <a:r>
              <a:rPr lang="en-US" sz="2000" spc="5" dirty="0" err="1">
                <a:solidFill>
                  <a:srgbClr val="000000"/>
                </a:solidFill>
                <a:effectLst/>
                <a:latin typeface="Times New Roman" panose="02020603050405020304" pitchFamily="18" charset="0"/>
                <a:ea typeface="Times New Roman" panose="02020603050405020304" pitchFamily="18" charset="0"/>
              </a:rPr>
              <a:t>t</a:t>
            </a:r>
            <a:r>
              <a:rPr lang="en-US" sz="2000" dirty="0" err="1">
                <a:solidFill>
                  <a:srgbClr val="000000"/>
                </a:solidFill>
                <a:effectLst/>
                <a:latin typeface="Times New Roman" panose="02020603050405020304" pitchFamily="18" charset="0"/>
                <a:ea typeface="Times New Roman" panose="02020603050405020304" pitchFamily="18" charset="0"/>
              </a:rPr>
              <a:t>uk</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spc="135" dirty="0">
                <a:solidFill>
                  <a:srgbClr val="000000"/>
                </a:solidFill>
                <a:effectLst/>
                <a:latin typeface="Times New Roman" panose="02020603050405020304" pitchFamily="18" charset="0"/>
                <a:ea typeface="Times New Roman" panose="02020603050405020304" pitchFamily="18" charset="0"/>
              </a:rPr>
              <a:t> </a:t>
            </a:r>
            <a:r>
              <a:rPr lang="en-US" sz="2000" spc="5" dirty="0" err="1">
                <a:solidFill>
                  <a:srgbClr val="000000"/>
                </a:solidFill>
                <a:effectLst/>
                <a:latin typeface="Times New Roman" panose="02020603050405020304" pitchFamily="18" charset="0"/>
                <a:ea typeface="Times New Roman" panose="02020603050405020304" pitchFamily="18" charset="0"/>
              </a:rPr>
              <a:t>me</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spc="-20" dirty="0" err="1">
                <a:solidFill>
                  <a:srgbClr val="000000"/>
                </a:solidFill>
                <a:effectLst/>
                <a:latin typeface="Times New Roman" panose="02020603050405020304" pitchFamily="18" charset="0"/>
                <a:ea typeface="Times New Roman" panose="02020603050405020304" pitchFamily="18" charset="0"/>
              </a:rPr>
              <a:t>g</a:t>
            </a:r>
            <a:r>
              <a:rPr lang="en-US" sz="2000" spc="5" dirty="0" err="1">
                <a:solidFill>
                  <a:srgbClr val="000000"/>
                </a:solidFill>
                <a:effectLst/>
                <a:latin typeface="Times New Roman" panose="02020603050405020304" pitchFamily="18" charset="0"/>
                <a:ea typeface="Times New Roman" panose="02020603050405020304" pitchFamily="18" charset="0"/>
              </a:rPr>
              <a:t>el</a:t>
            </a:r>
            <a:r>
              <a:rPr lang="en-US" sz="2000" dirty="0" err="1">
                <a:solidFill>
                  <a:srgbClr val="000000"/>
                </a:solidFill>
                <a:effectLst/>
                <a:latin typeface="Times New Roman" panose="02020603050405020304" pitchFamily="18" charset="0"/>
                <a:ea typeface="Times New Roman" panose="02020603050405020304" pitchFamily="18" charset="0"/>
              </a:rPr>
              <a:t>u</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rk</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spc="135"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hukum</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spc="140" dirty="0">
                <a:solidFill>
                  <a:srgbClr val="000000"/>
                </a:solidFill>
                <a:effectLst/>
                <a:latin typeface="Times New Roman" panose="02020603050405020304" pitchFamily="18" charset="0"/>
                <a:ea typeface="Times New Roman" panose="02020603050405020304" pitchFamily="18" charset="0"/>
              </a:rPr>
              <a:t> </a:t>
            </a:r>
            <a:r>
              <a:rPr lang="en-US" sz="2000" spc="10" dirty="0" err="1">
                <a:solidFill>
                  <a:srgbClr val="000000"/>
                </a:solidFill>
                <a:effectLst/>
                <a:latin typeface="Times New Roman" panose="02020603050405020304" pitchFamily="18" charset="0"/>
                <a:ea typeface="Times New Roman" panose="02020603050405020304" pitchFamily="18" charset="0"/>
              </a:rPr>
              <a:t>s</a:t>
            </a:r>
            <a:r>
              <a:rPr lang="en-US" sz="2000" spc="-40" dirty="0" err="1">
                <a:solidFill>
                  <a:srgbClr val="000000"/>
                </a:solidFill>
                <a:effectLst/>
                <a:latin typeface="Times New Roman" panose="02020603050405020304" pitchFamily="18" charset="0"/>
                <a:ea typeface="Times New Roman" panose="02020603050405020304" pitchFamily="18" charset="0"/>
              </a:rPr>
              <a:t>y</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r‟i</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d</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ri</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spc="14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d</a:t>
            </a:r>
            <a:r>
              <a:rPr lang="en-US" sz="2000" spc="5" dirty="0" err="1">
                <a:solidFill>
                  <a:srgbClr val="000000"/>
                </a:solidFill>
                <a:effectLst/>
                <a:latin typeface="Times New Roman" panose="02020603050405020304" pitchFamily="18" charset="0"/>
                <a:ea typeface="Times New Roman" panose="02020603050405020304" pitchFamily="18" charset="0"/>
              </a:rPr>
              <a:t>ali</a:t>
            </a:r>
            <a:r>
              <a:rPr lang="en-US" sz="2000" spc="45" dirty="0" err="1">
                <a:solidFill>
                  <a:srgbClr val="000000"/>
                </a:solidFill>
                <a:effectLst/>
                <a:latin typeface="Times New Roman" panose="02020603050405020304" pitchFamily="18" charset="0"/>
                <a:ea typeface="Times New Roman" panose="02020603050405020304" pitchFamily="18" charset="0"/>
              </a:rPr>
              <a:t>l</a:t>
            </a:r>
            <a:r>
              <a:rPr lang="en-US" sz="2000" spc="-20" dirty="0" err="1">
                <a:solidFill>
                  <a:srgbClr val="000000"/>
                </a:solidFill>
                <a:effectLst/>
                <a:latin typeface="Times New Roman" panose="02020603050405020304" pitchFamily="18" charset="0"/>
                <a:ea typeface="Times New Roman" panose="02020603050405020304" pitchFamily="18" charset="0"/>
              </a:rPr>
              <a:t>-</a:t>
            </a:r>
            <a:r>
              <a:rPr lang="en-US" sz="2000" dirty="0" err="1">
                <a:solidFill>
                  <a:srgbClr val="000000"/>
                </a:solidFill>
                <a:effectLst/>
                <a:latin typeface="Times New Roman" panose="02020603050405020304" pitchFamily="18" charset="0"/>
                <a:ea typeface="Times New Roman" panose="02020603050405020304" pitchFamily="18" charset="0"/>
              </a:rPr>
              <a:t>d</a:t>
            </a:r>
            <a:r>
              <a:rPr lang="en-US" sz="2000" spc="5" dirty="0" err="1">
                <a:solidFill>
                  <a:srgbClr val="000000"/>
                </a:solidFill>
                <a:effectLst/>
                <a:latin typeface="Times New Roman" panose="02020603050405020304" pitchFamily="18" charset="0"/>
                <a:ea typeface="Times New Roman" panose="02020603050405020304" pitchFamily="18" charset="0"/>
              </a:rPr>
              <a:t>al</a:t>
            </a:r>
            <a:r>
              <a:rPr lang="en-US" sz="2000" spc="-15" dirty="0" err="1">
                <a:solidFill>
                  <a:srgbClr val="000000"/>
                </a:solidFill>
                <a:effectLst/>
                <a:latin typeface="Times New Roman" panose="02020603050405020304" pitchFamily="18" charset="0"/>
                <a:ea typeface="Times New Roman" panose="02020603050405020304" pitchFamily="18" charset="0"/>
              </a:rPr>
              <a:t>i</a:t>
            </a:r>
            <a:r>
              <a:rPr lang="en-US" sz="2000" dirty="0" err="1">
                <a:solidFill>
                  <a:srgbClr val="000000"/>
                </a:solidFill>
                <a:effectLst/>
                <a:latin typeface="Times New Roman" panose="02020603050405020304" pitchFamily="18" charset="0"/>
                <a:ea typeface="Times New Roman" panose="02020603050405020304" pitchFamily="18" charset="0"/>
              </a:rPr>
              <a:t>l</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spc="10" dirty="0" err="1">
                <a:solidFill>
                  <a:srgbClr val="000000"/>
                </a:solidFill>
                <a:effectLst/>
                <a:latin typeface="Times New Roman" panose="02020603050405020304" pitchFamily="18" charset="0"/>
                <a:ea typeface="Times New Roman" panose="02020603050405020304" pitchFamily="18" charset="0"/>
              </a:rPr>
              <a:t>s</a:t>
            </a:r>
            <a:r>
              <a:rPr lang="en-US" sz="2000" spc="-40" dirty="0" err="1">
                <a:solidFill>
                  <a:srgbClr val="000000"/>
                </a:solidFill>
                <a:effectLst/>
                <a:latin typeface="Times New Roman" panose="02020603050405020304" pitchFamily="18" charset="0"/>
                <a:ea typeface="Times New Roman" panose="02020603050405020304" pitchFamily="18" charset="0"/>
              </a:rPr>
              <a:t>y</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r</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a:solidFill>
                  <a:srgbClr val="000000"/>
                </a:solidFill>
                <a:effectLst/>
                <a:latin typeface="Times New Roman" panose="02020603050405020304" pitchFamily="18" charset="0"/>
                <a:ea typeface="Times New Roman" panose="02020603050405020304" pitchFamily="18" charset="0"/>
              </a:rPr>
              <a:t>,</a:t>
            </a:r>
            <a:r>
              <a:rPr lang="en-US" sz="2000" spc="20" dirty="0">
                <a:solidFill>
                  <a:srgbClr val="000000"/>
                </a:solidFill>
                <a:effectLst/>
                <a:latin typeface="Times New Roman" panose="02020603050405020304" pitchFamily="18" charset="0"/>
                <a:ea typeface="Times New Roman" panose="02020603050405020304" pitchFamily="18" charset="0"/>
              </a:rPr>
              <a:t> </a:t>
            </a:r>
            <a:r>
              <a:rPr lang="en-US" sz="2000" spc="-40" dirty="0" err="1">
                <a:solidFill>
                  <a:srgbClr val="000000"/>
                </a:solidFill>
                <a:effectLst/>
                <a:latin typeface="Times New Roman" panose="02020603050405020304" pitchFamily="18" charset="0"/>
                <a:ea typeface="Times New Roman" panose="02020603050405020304" pitchFamily="18" charset="0"/>
              </a:rPr>
              <a:t>y</a:t>
            </a:r>
            <a:r>
              <a:rPr lang="en-US" sz="2000" spc="5" dirty="0" err="1">
                <a:solidFill>
                  <a:srgbClr val="000000"/>
                </a:solidFill>
                <a:effectLst/>
                <a:latin typeface="Times New Roman" panose="02020603050405020304" pitchFamily="18" charset="0"/>
                <a:ea typeface="Times New Roman" panose="02020603050405020304" pitchFamily="18" charset="0"/>
              </a:rPr>
              <a:t>ait</a:t>
            </a:r>
            <a:r>
              <a:rPr lang="en-US" sz="2000" dirty="0" err="1">
                <a:solidFill>
                  <a:srgbClr val="000000"/>
                </a:solidFill>
                <a:effectLst/>
                <a:latin typeface="Times New Roman" panose="02020603050405020304" pitchFamily="18" charset="0"/>
                <a:ea typeface="Times New Roman" panose="02020603050405020304" pitchFamily="18" charset="0"/>
              </a:rPr>
              <a:t>u</a:t>
            </a:r>
            <a:r>
              <a:rPr lang="en-US" sz="2000" spc="20" dirty="0">
                <a:solidFill>
                  <a:srgbClr val="000000"/>
                </a:solidFill>
                <a:effectLst/>
                <a:latin typeface="Times New Roman" panose="02020603050405020304" pitchFamily="18" charset="0"/>
                <a:ea typeface="Times New Roman" panose="02020603050405020304" pitchFamily="18" charset="0"/>
              </a:rPr>
              <a:t> </a:t>
            </a:r>
            <a:r>
              <a:rPr lang="en-US" sz="2000" spc="-25" dirty="0" err="1">
                <a:solidFill>
                  <a:srgbClr val="000000"/>
                </a:solidFill>
                <a:effectLst/>
                <a:latin typeface="Times New Roman" panose="02020603050405020304" pitchFamily="18" charset="0"/>
                <a:ea typeface="Times New Roman" panose="02020603050405020304" pitchFamily="18" charset="0"/>
              </a:rPr>
              <a:t>A</a:t>
            </a:r>
            <a:r>
              <a:rPr lang="en-US" sz="2000" spc="5" dirty="0" err="1">
                <a:solidFill>
                  <a:srgbClr val="000000"/>
                </a:solidFill>
                <a:effectLst/>
                <a:latin typeface="Times New Roman" panose="02020603050405020304" pitchFamily="18" charset="0"/>
                <a:ea typeface="Times New Roman" panose="02020603050405020304" pitchFamily="18" charset="0"/>
              </a:rPr>
              <a:t>l</a:t>
            </a:r>
            <a:r>
              <a:rPr lang="en-US" sz="2000" dirty="0" err="1">
                <a:solidFill>
                  <a:srgbClr val="000000"/>
                </a:solidFill>
                <a:effectLst/>
                <a:latin typeface="Times New Roman" panose="02020603050405020304" pitchFamily="18" charset="0"/>
                <a:ea typeface="Times New Roman" panose="02020603050405020304" pitchFamily="18" charset="0"/>
              </a:rPr>
              <a:t>qur</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n</a:t>
            </a:r>
            <a:r>
              <a:rPr lang="en-US" sz="2000" dirty="0">
                <a:solidFill>
                  <a:srgbClr val="000000"/>
                </a:solidFill>
                <a:effectLst/>
                <a:latin typeface="Times New Roman" panose="02020603050405020304" pitchFamily="18" charset="0"/>
                <a:ea typeface="Times New Roman" panose="02020603050405020304" pitchFamily="18" charset="0"/>
              </a:rPr>
              <a:t> d</a:t>
            </a:r>
            <a:r>
              <a:rPr lang="en-US" sz="2000" spc="5" dirty="0">
                <a:solidFill>
                  <a:srgbClr val="000000"/>
                </a:solidFill>
                <a:effectLst/>
                <a:latin typeface="Times New Roman" panose="02020603050405020304" pitchFamily="18" charset="0"/>
                <a:ea typeface="Times New Roman" panose="02020603050405020304" pitchFamily="18" charset="0"/>
              </a:rPr>
              <a:t>a</a:t>
            </a:r>
            <a:r>
              <a:rPr lang="en-US" sz="2000" dirty="0">
                <a:solidFill>
                  <a:srgbClr val="000000"/>
                </a:solidFill>
                <a:effectLst/>
                <a:latin typeface="Times New Roman" panose="02020603050405020304" pitchFamily="18" charset="0"/>
                <a:ea typeface="Times New Roman" panose="02020603050405020304" pitchFamily="18" charset="0"/>
              </a:rPr>
              <a:t>n </a:t>
            </a:r>
            <a:r>
              <a:rPr lang="en-US" sz="2000" dirty="0" err="1">
                <a:solidFill>
                  <a:srgbClr val="000000"/>
                </a:solidFill>
                <a:effectLst/>
                <a:latin typeface="Times New Roman" panose="02020603050405020304" pitchFamily="18" charset="0"/>
                <a:ea typeface="Times New Roman" panose="02020603050405020304" pitchFamily="18" charset="0"/>
              </a:rPr>
              <a:t>h</a:t>
            </a:r>
            <a:r>
              <a:rPr lang="en-US" sz="2000" spc="5" dirty="0" err="1">
                <a:solidFill>
                  <a:srgbClr val="000000"/>
                </a:solidFill>
                <a:effectLst/>
                <a:latin typeface="Times New Roman" panose="02020603050405020304" pitchFamily="18" charset="0"/>
                <a:ea typeface="Times New Roman" panose="02020603050405020304" pitchFamily="18" charset="0"/>
              </a:rPr>
              <a:t>a</a:t>
            </a:r>
            <a:r>
              <a:rPr lang="en-US" sz="2000" dirty="0" err="1">
                <a:solidFill>
                  <a:srgbClr val="000000"/>
                </a:solidFill>
                <a:effectLst/>
                <a:latin typeface="Times New Roman" panose="02020603050405020304" pitchFamily="18" charset="0"/>
                <a:ea typeface="Times New Roman" panose="02020603050405020304" pitchFamily="18" charset="0"/>
              </a:rPr>
              <a:t>d</a:t>
            </a:r>
            <a:r>
              <a:rPr lang="en-US" sz="2000" spc="5" dirty="0" err="1">
                <a:solidFill>
                  <a:srgbClr val="000000"/>
                </a:solidFill>
                <a:effectLst/>
                <a:latin typeface="Times New Roman" panose="02020603050405020304" pitchFamily="18" charset="0"/>
                <a:ea typeface="Times New Roman" panose="02020603050405020304" pitchFamily="18" charset="0"/>
              </a:rPr>
              <a:t>i</a:t>
            </a:r>
            <a:r>
              <a:rPr lang="en-US" sz="2000" spc="-5" dirty="0" err="1">
                <a:solidFill>
                  <a:srgbClr val="000000"/>
                </a:solidFill>
                <a:effectLst/>
                <a:latin typeface="Times New Roman" panose="02020603050405020304" pitchFamily="18" charset="0"/>
                <a:ea typeface="Times New Roman" panose="02020603050405020304" pitchFamily="18" charset="0"/>
              </a:rPr>
              <a:t>s</a:t>
            </a:r>
            <a:r>
              <a:rPr lang="en-US" sz="2000" spc="5" dirty="0" err="1">
                <a:solidFill>
                  <a:srgbClr val="000000"/>
                </a:solidFill>
                <a:effectLst/>
                <a:latin typeface="Times New Roman" panose="02020603050405020304" pitchFamily="18" charset="0"/>
                <a:ea typeface="Times New Roman" panose="02020603050405020304" pitchFamily="18" charset="0"/>
              </a:rPr>
              <a:t>t</a:t>
            </a:r>
            <a:r>
              <a:rPr lang="en-US" sz="2000" dirty="0">
                <a:solidFill>
                  <a:srgbClr val="000000"/>
                </a:solidFill>
                <a:effectLst/>
                <a:latin typeface="Times New Roman" panose="02020603050405020304" pitchFamily="18" charset="0"/>
                <a:ea typeface="Times New Roman" panose="02020603050405020304" pitchFamily="18" charset="0"/>
              </a:rPr>
              <a:t>.</a:t>
            </a:r>
          </a:p>
          <a:p>
            <a:pPr algn="just"/>
            <a:endParaRPr lang="en-US" sz="2000" spc="5" dirty="0">
              <a:solidFill>
                <a:srgbClr val="000000"/>
              </a:solidFill>
              <a:latin typeface="Times New Roman" panose="02020603050405020304" pitchFamily="18" charset="0"/>
              <a:ea typeface="Times New Roman" panose="02020603050405020304" pitchFamily="18" charset="0"/>
            </a:endParaRPr>
          </a:p>
          <a:p>
            <a:pPr algn="just"/>
            <a:r>
              <a:rPr lang="en-US" sz="2000" i="1" kern="0" spc="-5" dirty="0">
                <a:solidFill>
                  <a:srgbClr val="000000"/>
                </a:solidFill>
                <a:latin typeface="Times New Roman" panose="02020603050405020304" pitchFamily="18" charset="0"/>
                <a:ea typeface="Times New Roman" panose="02020603050405020304" pitchFamily="18" charset="0"/>
              </a:rPr>
              <a:t>M</a:t>
            </a:r>
            <a:r>
              <a:rPr lang="en-US" sz="2000" i="1" kern="0" dirty="0">
                <a:solidFill>
                  <a:srgbClr val="000000"/>
                </a:solidFill>
                <a:effectLst/>
                <a:latin typeface="Times New Roman" panose="02020603050405020304" pitchFamily="18" charset="0"/>
                <a:ea typeface="Times New Roman" panose="02020603050405020304" pitchFamily="18" charset="0"/>
              </a:rPr>
              <a:t>u</a:t>
            </a:r>
            <a:r>
              <a:rPr lang="en-US" sz="2000" i="1" kern="0" spc="5" dirty="0">
                <a:solidFill>
                  <a:srgbClr val="000000"/>
                </a:solidFill>
                <a:effectLst/>
                <a:latin typeface="Times New Roman" panose="02020603050405020304" pitchFamily="18" charset="0"/>
                <a:ea typeface="Times New Roman" panose="02020603050405020304" pitchFamily="18" charset="0"/>
              </a:rPr>
              <a:t>jt</a:t>
            </a:r>
            <a:r>
              <a:rPr lang="en-US" sz="2000" i="1" kern="0" dirty="0">
                <a:solidFill>
                  <a:srgbClr val="000000"/>
                </a:solidFill>
                <a:effectLst/>
                <a:latin typeface="Times New Roman" panose="02020603050405020304" pitchFamily="18" charset="0"/>
                <a:ea typeface="Times New Roman" panose="02020603050405020304" pitchFamily="18" charset="0"/>
              </a:rPr>
              <a:t>ah</a:t>
            </a:r>
            <a:r>
              <a:rPr lang="en-US" sz="2000" i="1" kern="0" spc="5" dirty="0">
                <a:solidFill>
                  <a:srgbClr val="000000"/>
                </a:solidFill>
                <a:effectLst/>
                <a:latin typeface="Times New Roman" panose="02020603050405020304" pitchFamily="18" charset="0"/>
                <a:ea typeface="Times New Roman" panose="02020603050405020304" pitchFamily="18" charset="0"/>
              </a:rPr>
              <a:t>i</a:t>
            </a:r>
            <a:r>
              <a:rPr lang="en-US" sz="2000" i="1" kern="0" dirty="0">
                <a:solidFill>
                  <a:srgbClr val="000000"/>
                </a:solidFill>
                <a:effectLst/>
                <a:latin typeface="Times New Roman" panose="02020603050405020304" pitchFamily="18" charset="0"/>
                <a:ea typeface="Times New Roman" panose="02020603050405020304" pitchFamily="18" charset="0"/>
              </a:rPr>
              <a:t>d </a:t>
            </a:r>
            <a:r>
              <a:rPr lang="en-US" sz="2000" i="1" kern="0" dirty="0" err="1">
                <a:solidFill>
                  <a:srgbClr val="000000"/>
                </a:solidFill>
                <a:effectLst/>
                <a:latin typeface="Times New Roman" panose="02020603050405020304" pitchFamily="18" charset="0"/>
                <a:ea typeface="Times New Roman" panose="02020603050405020304" pitchFamily="18" charset="0"/>
              </a:rPr>
              <a:t>Adalah</a:t>
            </a:r>
            <a:r>
              <a:rPr lang="en-US" sz="2000" i="1" kern="0" dirty="0">
                <a:solidFill>
                  <a:srgbClr val="000000"/>
                </a:solidFill>
                <a:effectLst/>
                <a:latin typeface="Times New Roman" panose="02020603050405020304" pitchFamily="18" charset="0"/>
                <a:ea typeface="Times New Roman" panose="02020603050405020304" pitchFamily="18" charset="0"/>
              </a:rPr>
              <a:t> </a:t>
            </a:r>
            <a:r>
              <a:rPr lang="en-US" sz="2000" kern="0" spc="-5" dirty="0">
                <a:solidFill>
                  <a:srgbClr val="000000"/>
                </a:solidFill>
                <a:effectLst/>
                <a:latin typeface="Times New Roman" panose="02020603050405020304" pitchFamily="18" charset="0"/>
                <a:ea typeface="Times New Roman" panose="02020603050405020304" pitchFamily="18" charset="0"/>
              </a:rPr>
              <a:t>O</a:t>
            </a:r>
            <a:r>
              <a:rPr lang="en-US" sz="2000" kern="0" dirty="0">
                <a:solidFill>
                  <a:srgbClr val="000000"/>
                </a:solidFill>
                <a:effectLst/>
                <a:latin typeface="Times New Roman" panose="02020603050405020304" pitchFamily="18" charset="0"/>
                <a:ea typeface="Times New Roman" panose="02020603050405020304" pitchFamily="18" charset="0"/>
              </a:rPr>
              <a:t>r</a:t>
            </a:r>
            <a:r>
              <a:rPr lang="en-US" sz="2000" kern="0" spc="5" dirty="0">
                <a:solidFill>
                  <a:srgbClr val="000000"/>
                </a:solidFill>
                <a:effectLst/>
                <a:latin typeface="Times New Roman" panose="02020603050405020304" pitchFamily="18" charset="0"/>
                <a:ea typeface="Times New Roman" panose="02020603050405020304" pitchFamily="18" charset="0"/>
              </a:rPr>
              <a:t>a</a:t>
            </a:r>
            <a:r>
              <a:rPr lang="en-US" sz="2000" kern="0" dirty="0">
                <a:solidFill>
                  <a:srgbClr val="000000"/>
                </a:solidFill>
                <a:effectLst/>
                <a:latin typeface="Times New Roman" panose="02020603050405020304" pitchFamily="18" charset="0"/>
                <a:ea typeface="Times New Roman" panose="02020603050405020304" pitchFamily="18" charset="0"/>
              </a:rPr>
              <a:t>ng</a:t>
            </a:r>
            <a:r>
              <a:rPr lang="en-US" sz="2000" kern="0" spc="5" dirty="0">
                <a:solidFill>
                  <a:srgbClr val="000000"/>
                </a:solidFill>
                <a:effectLst/>
                <a:latin typeface="Times New Roman" panose="02020603050405020304" pitchFamily="18" charset="0"/>
                <a:ea typeface="Times New Roman" panose="02020603050405020304" pitchFamily="18" charset="0"/>
              </a:rPr>
              <a:t> </a:t>
            </a:r>
            <a:r>
              <a:rPr lang="en-US" sz="2000" kern="0" spc="-20" dirty="0">
                <a:solidFill>
                  <a:srgbClr val="000000"/>
                </a:solidFill>
                <a:effectLst/>
                <a:latin typeface="Times New Roman" panose="02020603050405020304" pitchFamily="18" charset="0"/>
                <a:ea typeface="Times New Roman" panose="02020603050405020304" pitchFamily="18" charset="0"/>
              </a:rPr>
              <a:t>y</a:t>
            </a:r>
            <a:r>
              <a:rPr lang="en-US" sz="2000" kern="0" spc="5" dirty="0">
                <a:solidFill>
                  <a:srgbClr val="000000"/>
                </a:solidFill>
                <a:effectLst/>
                <a:latin typeface="Times New Roman" panose="02020603050405020304" pitchFamily="18" charset="0"/>
                <a:ea typeface="Times New Roman" panose="02020603050405020304" pitchFamily="18" charset="0"/>
              </a:rPr>
              <a:t>a</a:t>
            </a:r>
            <a:r>
              <a:rPr lang="en-US" sz="2000" kern="0" spc="20" dirty="0">
                <a:solidFill>
                  <a:srgbClr val="000000"/>
                </a:solidFill>
                <a:effectLst/>
                <a:latin typeface="Times New Roman" panose="02020603050405020304" pitchFamily="18" charset="0"/>
                <a:ea typeface="Times New Roman" panose="02020603050405020304" pitchFamily="18" charset="0"/>
              </a:rPr>
              <a:t>n</a:t>
            </a:r>
            <a:r>
              <a:rPr lang="en-US" sz="2000" kern="0" dirty="0">
                <a:solidFill>
                  <a:srgbClr val="000000"/>
                </a:solidFill>
                <a:effectLst/>
                <a:latin typeface="Times New Roman" panose="02020603050405020304" pitchFamily="18" charset="0"/>
                <a:ea typeface="Times New Roman" panose="02020603050405020304" pitchFamily="18" charset="0"/>
              </a:rPr>
              <a:t>g</a:t>
            </a:r>
            <a:r>
              <a:rPr lang="en-US" sz="2000" kern="0" spc="-20"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me</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spc="5" dirty="0" err="1">
                <a:solidFill>
                  <a:srgbClr val="000000"/>
                </a:solidFill>
                <a:effectLst/>
                <a:latin typeface="Times New Roman" panose="02020603050405020304" pitchFamily="18" charset="0"/>
                <a:ea typeface="Times New Roman" panose="02020603050405020304" pitchFamily="18" charset="0"/>
              </a:rPr>
              <a:t>eta</a:t>
            </a:r>
            <a:r>
              <a:rPr lang="en-US" sz="2000" kern="0" dirty="0" err="1">
                <a:solidFill>
                  <a:srgbClr val="000000"/>
                </a:solidFill>
                <a:effectLst/>
                <a:latin typeface="Times New Roman" panose="02020603050405020304" pitchFamily="18" charset="0"/>
                <a:ea typeface="Times New Roman" panose="02020603050405020304" pitchFamily="18" charset="0"/>
              </a:rPr>
              <a:t>p</a:t>
            </a:r>
            <a:r>
              <a:rPr lang="en-US" sz="2000" kern="0" spc="-20" dirty="0" err="1">
                <a:solidFill>
                  <a:srgbClr val="000000"/>
                </a:solidFill>
                <a:effectLst/>
                <a:latin typeface="Times New Roman" panose="02020603050405020304" pitchFamily="18" charset="0"/>
                <a:ea typeface="Times New Roman" panose="02020603050405020304" pitchFamily="18" charset="0"/>
              </a:rPr>
              <a:t>k</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spc="10"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hukum</a:t>
            </a:r>
            <a:r>
              <a:rPr lang="en-US" sz="2000" kern="0" spc="10"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5" dirty="0" err="1">
                <a:solidFill>
                  <a:srgbClr val="000000"/>
                </a:solidFill>
                <a:effectLst/>
                <a:latin typeface="Times New Roman" panose="02020603050405020304" pitchFamily="18" charset="0"/>
                <a:ea typeface="Times New Roman" panose="02020603050405020304" pitchFamily="18" charset="0"/>
              </a:rPr>
              <a:t>e</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spc="-20" dirty="0" err="1">
                <a:solidFill>
                  <a:srgbClr val="000000"/>
                </a:solidFill>
                <a:effectLst/>
                <a:latin typeface="Times New Roman" panose="02020603050405020304" pitchFamily="18" charset="0"/>
                <a:ea typeface="Times New Roman" panose="02020603050405020304" pitchFamily="18" charset="0"/>
              </a:rPr>
              <a:t>g</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spc="5"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j</a:t>
            </a:r>
            <a:r>
              <a:rPr lang="en-US" sz="2000" kern="0" spc="-15" dirty="0" err="1">
                <a:solidFill>
                  <a:srgbClr val="000000"/>
                </a:solidFill>
                <a:effectLst/>
                <a:latin typeface="Times New Roman" panose="02020603050405020304" pitchFamily="18" charset="0"/>
                <a:ea typeface="Times New Roman" panose="02020603050405020304" pitchFamily="18" charset="0"/>
              </a:rPr>
              <a:t>a</a:t>
            </a:r>
            <a:r>
              <a:rPr lang="en-US" sz="2000" kern="0" spc="5" dirty="0" err="1">
                <a:solidFill>
                  <a:srgbClr val="000000"/>
                </a:solidFill>
                <a:effectLst/>
                <a:latin typeface="Times New Roman" panose="02020603050405020304" pitchFamily="18" charset="0"/>
                <a:ea typeface="Times New Roman" panose="02020603050405020304" pitchFamily="18" charset="0"/>
              </a:rPr>
              <a:t>la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dirty="0">
                <a:solidFill>
                  <a:srgbClr val="000000"/>
                </a:solidFill>
                <a:effectLst/>
                <a:latin typeface="Times New Roman" panose="02020603050405020304" pitchFamily="18" charset="0"/>
                <a:ea typeface="Times New Roman" panose="02020603050405020304" pitchFamily="18" charset="0"/>
              </a:rPr>
              <a:t> Ijtihad</a:t>
            </a:r>
            <a:r>
              <a:rPr lang="en-US" sz="2000" i="1" kern="0" dirty="0">
                <a:solidFill>
                  <a:srgbClr val="000000"/>
                </a:solidFill>
                <a:effectLst/>
                <a:latin typeface="Times New Roman" panose="02020603050405020304" pitchFamily="18" charset="0"/>
                <a:ea typeface="Times New Roman" panose="02020603050405020304" pitchFamily="18" charset="0"/>
              </a:rPr>
              <a:t>.</a:t>
            </a:r>
            <a:endParaRPr lang="en-US" sz="2000" spc="5" dirty="0">
              <a:solidFill>
                <a:srgbClr val="000000"/>
              </a:solidFill>
              <a:latin typeface="Times New Roman" panose="02020603050405020304" pitchFamily="18" charset="0"/>
              <a:ea typeface="Times New Roman" panose="02020603050405020304" pitchFamily="18" charset="0"/>
            </a:endParaRPr>
          </a:p>
          <a:p>
            <a:pPr algn="just"/>
            <a:endParaRPr lang="en-US" sz="2000" spc="5" dirty="0">
              <a:solidFill>
                <a:srgbClr val="000000"/>
              </a:solidFill>
              <a:latin typeface="Times New Roman" panose="02020603050405020304" pitchFamily="18" charset="0"/>
            </a:endParaRPr>
          </a:p>
          <a:p>
            <a:pPr algn="just"/>
            <a:r>
              <a:rPr lang="en-US" sz="2000" kern="0" spc="-25" dirty="0">
                <a:solidFill>
                  <a:srgbClr val="000000"/>
                </a:solidFill>
                <a:effectLst/>
                <a:latin typeface="Times New Roman" panose="02020603050405020304" pitchFamily="18" charset="0"/>
                <a:ea typeface="Times New Roman" panose="02020603050405020304" pitchFamily="18" charset="0"/>
              </a:rPr>
              <a:t>H</a:t>
            </a:r>
            <a:r>
              <a:rPr lang="en-US" sz="2000" kern="0" spc="5" dirty="0">
                <a:solidFill>
                  <a:srgbClr val="000000"/>
                </a:solidFill>
                <a:effectLst/>
                <a:latin typeface="Times New Roman" panose="02020603050405020304" pitchFamily="18" charset="0"/>
                <a:ea typeface="Times New Roman" panose="02020603050405020304" pitchFamily="18" charset="0"/>
              </a:rPr>
              <a:t>a</a:t>
            </a:r>
            <a:r>
              <a:rPr lang="en-US" sz="2000" kern="0" spc="-5" dirty="0">
                <a:solidFill>
                  <a:srgbClr val="000000"/>
                </a:solidFill>
                <a:effectLst/>
                <a:latin typeface="Times New Roman" panose="02020603050405020304" pitchFamily="18" charset="0"/>
                <a:ea typeface="Times New Roman" panose="02020603050405020304" pitchFamily="18" charset="0"/>
              </a:rPr>
              <a:t>s</a:t>
            </a:r>
            <a:r>
              <a:rPr lang="en-US" sz="2000" kern="0" spc="5" dirty="0">
                <a:solidFill>
                  <a:srgbClr val="000000"/>
                </a:solidFill>
                <a:effectLst/>
                <a:latin typeface="Times New Roman" panose="02020603050405020304" pitchFamily="18" charset="0"/>
                <a:ea typeface="Times New Roman" panose="02020603050405020304" pitchFamily="18" charset="0"/>
              </a:rPr>
              <a:t>i</a:t>
            </a:r>
            <a:r>
              <a:rPr lang="en-US" sz="2000" kern="0" dirty="0">
                <a:solidFill>
                  <a:srgbClr val="000000"/>
                </a:solidFill>
                <a:effectLst/>
                <a:latin typeface="Times New Roman" panose="02020603050405020304" pitchFamily="18" charset="0"/>
                <a:ea typeface="Times New Roman" panose="02020603050405020304" pitchFamily="18" charset="0"/>
              </a:rPr>
              <a:t>l</a:t>
            </a:r>
            <a:r>
              <a:rPr lang="en-US" sz="2000" kern="0" spc="105"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ri</a:t>
            </a:r>
            <a:r>
              <a:rPr lang="en-US" sz="2000" kern="0" spc="85" dirty="0">
                <a:solidFill>
                  <a:srgbClr val="000000"/>
                </a:solidFill>
                <a:effectLst/>
                <a:latin typeface="Times New Roman" panose="02020603050405020304" pitchFamily="18" charset="0"/>
                <a:ea typeface="Times New Roman" panose="02020603050405020304" pitchFamily="18" charset="0"/>
              </a:rPr>
              <a:t> </a:t>
            </a:r>
            <a:r>
              <a:rPr lang="en-US" sz="2000" kern="0" spc="5" dirty="0">
                <a:solidFill>
                  <a:srgbClr val="000000"/>
                </a:solidFill>
                <a:effectLst/>
                <a:latin typeface="Times New Roman" panose="02020603050405020304" pitchFamily="18" charset="0"/>
                <a:ea typeface="Times New Roman" panose="02020603050405020304" pitchFamily="18" charset="0"/>
              </a:rPr>
              <a:t>ij</a:t>
            </a:r>
            <a:r>
              <a:rPr lang="en-US" sz="2000" kern="0" spc="-15" dirty="0">
                <a:solidFill>
                  <a:srgbClr val="000000"/>
                </a:solidFill>
                <a:effectLst/>
                <a:latin typeface="Times New Roman" panose="02020603050405020304" pitchFamily="18" charset="0"/>
                <a:ea typeface="Times New Roman" panose="02020603050405020304" pitchFamily="18" charset="0"/>
              </a:rPr>
              <a:t>t</a:t>
            </a:r>
            <a:r>
              <a:rPr lang="en-US" sz="2000" kern="0" spc="5" dirty="0">
                <a:solidFill>
                  <a:srgbClr val="000000"/>
                </a:solidFill>
                <a:effectLst/>
                <a:latin typeface="Times New Roman" panose="02020603050405020304" pitchFamily="18" charset="0"/>
                <a:ea typeface="Times New Roman" panose="02020603050405020304" pitchFamily="18" charset="0"/>
              </a:rPr>
              <a:t>i</a:t>
            </a:r>
            <a:r>
              <a:rPr lang="en-US" sz="2000" kern="0" dirty="0">
                <a:solidFill>
                  <a:srgbClr val="000000"/>
                </a:solidFill>
                <a:effectLst/>
                <a:latin typeface="Times New Roman" panose="02020603050405020304" pitchFamily="18" charset="0"/>
                <a:ea typeface="Times New Roman" panose="02020603050405020304" pitchFamily="18" charset="0"/>
              </a:rPr>
              <a:t>h</a:t>
            </a:r>
            <a:r>
              <a:rPr lang="en-US" sz="2000" kern="0" spc="5" dirty="0">
                <a:solidFill>
                  <a:srgbClr val="000000"/>
                </a:solidFill>
                <a:effectLst/>
                <a:latin typeface="Times New Roman" panose="02020603050405020304" pitchFamily="18" charset="0"/>
                <a:ea typeface="Times New Roman" panose="02020603050405020304" pitchFamily="18" charset="0"/>
              </a:rPr>
              <a:t>a</a:t>
            </a:r>
            <a:r>
              <a:rPr lang="en-US" sz="2000" kern="0" dirty="0">
                <a:solidFill>
                  <a:srgbClr val="000000"/>
                </a:solidFill>
                <a:effectLst/>
                <a:latin typeface="Times New Roman" panose="02020603050405020304" pitchFamily="18" charset="0"/>
                <a:ea typeface="Times New Roman" panose="02020603050405020304" pitchFamily="18" charset="0"/>
              </a:rPr>
              <a:t>d</a:t>
            </a:r>
            <a:r>
              <a:rPr lang="en-US" sz="2000" kern="0" spc="100" dirty="0">
                <a:solidFill>
                  <a:srgbClr val="000000"/>
                </a:solidFill>
                <a:effectLst/>
                <a:latin typeface="Times New Roman" panose="02020603050405020304" pitchFamily="18" charset="0"/>
                <a:ea typeface="Times New Roman" panose="02020603050405020304" pitchFamily="18" charset="0"/>
              </a:rPr>
              <a:t> </a:t>
            </a:r>
            <a:r>
              <a:rPr lang="en-US" sz="2000" kern="0" spc="-15" dirty="0" err="1">
                <a:solidFill>
                  <a:srgbClr val="000000"/>
                </a:solidFill>
                <a:effectLst/>
                <a:latin typeface="Times New Roman" panose="02020603050405020304" pitchFamily="18" charset="0"/>
                <a:ea typeface="Times New Roman" panose="02020603050405020304" pitchFamily="18" charset="0"/>
              </a:rPr>
              <a:t>m</a:t>
            </a:r>
            <a:r>
              <a:rPr lang="en-US" sz="2000" kern="0" spc="5" dirty="0" err="1">
                <a:solidFill>
                  <a:srgbClr val="000000"/>
                </a:solidFill>
                <a:effectLst/>
                <a:latin typeface="Times New Roman" panose="02020603050405020304" pitchFamily="18" charset="0"/>
                <a:ea typeface="Times New Roman" panose="02020603050405020304" pitchFamily="18" charset="0"/>
              </a:rPr>
              <a:t>e</a:t>
            </a:r>
            <a:r>
              <a:rPr lang="en-US" sz="2000" kern="0" dirty="0" err="1">
                <a:solidFill>
                  <a:srgbClr val="000000"/>
                </a:solidFill>
                <a:effectLst/>
                <a:latin typeface="Times New Roman" panose="02020603050405020304" pitchFamily="18" charset="0"/>
                <a:ea typeface="Times New Roman" panose="02020603050405020304" pitchFamily="18" charset="0"/>
              </a:rPr>
              <a:t>ru</a:t>
            </a:r>
            <a:r>
              <a:rPr lang="en-US" sz="2000" kern="0" spc="-20" dirty="0" err="1">
                <a:solidFill>
                  <a:srgbClr val="000000"/>
                </a:solidFill>
                <a:effectLst/>
                <a:latin typeface="Times New Roman" panose="02020603050405020304" pitchFamily="18" charset="0"/>
                <a:ea typeface="Times New Roman" panose="02020603050405020304" pitchFamily="18" charset="0"/>
              </a:rPr>
              <a:t>p</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k</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spc="100"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s</a:t>
            </a:r>
            <a:r>
              <a:rPr lang="en-US" sz="2000" kern="0" dirty="0" err="1">
                <a:solidFill>
                  <a:srgbClr val="000000"/>
                </a:solidFill>
                <a:effectLst/>
                <a:latin typeface="Times New Roman" panose="02020603050405020304" pitchFamily="18" charset="0"/>
                <a:ea typeface="Times New Roman" panose="02020603050405020304" pitchFamily="18" charset="0"/>
              </a:rPr>
              <a:t>u</a:t>
            </a:r>
            <a:r>
              <a:rPr lang="en-US" sz="2000" kern="0" spc="5" dirty="0" err="1">
                <a:solidFill>
                  <a:srgbClr val="000000"/>
                </a:solidFill>
                <a:effectLst/>
                <a:latin typeface="Times New Roman" panose="02020603050405020304" pitchFamily="18" charset="0"/>
                <a:ea typeface="Times New Roman" panose="02020603050405020304" pitchFamily="18" charset="0"/>
              </a:rPr>
              <a:t>m</a:t>
            </a:r>
            <a:r>
              <a:rPr lang="en-US" sz="2000" kern="0" dirty="0" err="1">
                <a:solidFill>
                  <a:srgbClr val="000000"/>
                </a:solidFill>
                <a:effectLst/>
                <a:latin typeface="Times New Roman" panose="02020603050405020304" pitchFamily="18" charset="0"/>
                <a:ea typeface="Times New Roman" panose="02020603050405020304" pitchFamily="18" charset="0"/>
              </a:rPr>
              <a:t>b</a:t>
            </a:r>
            <a:r>
              <a:rPr lang="en-US" sz="2000" kern="0" spc="5" dirty="0" err="1">
                <a:solidFill>
                  <a:srgbClr val="000000"/>
                </a:solidFill>
                <a:effectLst/>
                <a:latin typeface="Times New Roman" panose="02020603050405020304" pitchFamily="18" charset="0"/>
                <a:ea typeface="Times New Roman" panose="02020603050405020304" pitchFamily="18" charset="0"/>
              </a:rPr>
              <a:t>e</a:t>
            </a:r>
            <a:r>
              <a:rPr lang="en-US" sz="2000" kern="0" dirty="0" err="1">
                <a:solidFill>
                  <a:srgbClr val="000000"/>
                </a:solidFill>
                <a:effectLst/>
                <a:latin typeface="Times New Roman" panose="02020603050405020304" pitchFamily="18" charset="0"/>
                <a:ea typeface="Times New Roman" panose="02020603050405020304" pitchFamily="18" charset="0"/>
              </a:rPr>
              <a:t>r</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hukum</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65"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k</a:t>
            </a:r>
            <a:r>
              <a:rPr lang="en-US" sz="2000" kern="0" spc="5" dirty="0" err="1">
                <a:solidFill>
                  <a:srgbClr val="000000"/>
                </a:solidFill>
                <a:effectLst/>
                <a:latin typeface="Times New Roman" panose="02020603050405020304" pitchFamily="18" charset="0"/>
                <a:ea typeface="Times New Roman" panose="02020603050405020304" pitchFamily="18" charset="0"/>
              </a:rPr>
              <a:t>e</a:t>
            </a:r>
            <a:r>
              <a:rPr lang="en-US" sz="2000" kern="0" spc="-15" dirty="0" err="1">
                <a:solidFill>
                  <a:srgbClr val="000000"/>
                </a:solidFill>
                <a:effectLst/>
                <a:latin typeface="Times New Roman" panose="02020603050405020304" pitchFamily="18" charset="0"/>
                <a:ea typeface="Times New Roman" panose="02020603050405020304" pitchFamily="18" charset="0"/>
              </a:rPr>
              <a:t>t</a:t>
            </a:r>
            <a:r>
              <a:rPr lang="en-US" sz="2000" kern="0" spc="5" dirty="0" err="1">
                <a:solidFill>
                  <a:srgbClr val="000000"/>
                </a:solidFill>
                <a:effectLst/>
                <a:latin typeface="Times New Roman" panose="02020603050405020304" pitchFamily="18" charset="0"/>
                <a:ea typeface="Times New Roman" panose="02020603050405020304" pitchFamily="18" charset="0"/>
              </a:rPr>
              <a:t>i</a:t>
            </a:r>
            <a:r>
              <a:rPr lang="en-US" sz="2000" kern="0" spc="-20" dirty="0" err="1">
                <a:solidFill>
                  <a:srgbClr val="000000"/>
                </a:solidFill>
                <a:effectLst/>
                <a:latin typeface="Times New Roman" panose="02020603050405020304" pitchFamily="18" charset="0"/>
                <a:ea typeface="Times New Roman" panose="02020603050405020304" pitchFamily="18" charset="0"/>
              </a:rPr>
              <a:t>g</a:t>
            </a:r>
            <a:r>
              <a:rPr lang="en-US" sz="2000" kern="0" dirty="0" err="1">
                <a:solidFill>
                  <a:srgbClr val="000000"/>
                </a:solidFill>
                <a:effectLst/>
                <a:latin typeface="Times New Roman" panose="02020603050405020304" pitchFamily="18" charset="0"/>
                <a:ea typeface="Times New Roman" panose="02020603050405020304" pitchFamily="18" charset="0"/>
              </a:rPr>
              <a:t>a</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65"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s</a:t>
            </a:r>
            <a:r>
              <a:rPr lang="en-US" sz="2000" kern="0" spc="5" dirty="0" err="1">
                <a:solidFill>
                  <a:srgbClr val="000000"/>
                </a:solidFill>
                <a:effectLst/>
                <a:latin typeface="Times New Roman" panose="02020603050405020304" pitchFamily="18" charset="0"/>
                <a:ea typeface="Times New Roman" panose="02020603050405020304" pitchFamily="18" charset="0"/>
              </a:rPr>
              <a:t>ete</a:t>
            </a:r>
            <a:r>
              <a:rPr lang="en-US" sz="2000" kern="0" dirty="0" err="1">
                <a:solidFill>
                  <a:srgbClr val="000000"/>
                </a:solidFill>
                <a:effectLst/>
                <a:latin typeface="Times New Roman" panose="02020603050405020304" pitchFamily="18" charset="0"/>
                <a:ea typeface="Times New Roman" panose="02020603050405020304" pitchFamily="18" charset="0"/>
              </a:rPr>
              <a:t>l</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h</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60" dirty="0">
                <a:solidFill>
                  <a:srgbClr val="000000"/>
                </a:solidFill>
                <a:effectLst/>
                <a:latin typeface="Times New Roman" panose="02020603050405020304" pitchFamily="18" charset="0"/>
                <a:ea typeface="Times New Roman" panose="02020603050405020304" pitchFamily="18" charset="0"/>
              </a:rPr>
              <a:t> </a:t>
            </a:r>
            <a:r>
              <a:rPr lang="en-US" sz="2000" kern="0" spc="-25" dirty="0">
                <a:solidFill>
                  <a:srgbClr val="000000"/>
                </a:solidFill>
                <a:effectLst/>
                <a:latin typeface="Times New Roman" panose="02020603050405020304" pitchFamily="18" charset="0"/>
                <a:ea typeface="Times New Roman" panose="02020603050405020304" pitchFamily="18" charset="0"/>
              </a:rPr>
              <a:t>A</a:t>
            </a:r>
            <a:r>
              <a:rPr lang="en-US" sz="2000" kern="0" spc="10" dirty="0">
                <a:solidFill>
                  <a:srgbClr val="000000"/>
                </a:solidFill>
                <a:effectLst/>
                <a:latin typeface="Times New Roman" panose="02020603050405020304" pitchFamily="18" charset="0"/>
                <a:ea typeface="Times New Roman" panose="02020603050405020304" pitchFamily="18" charset="0"/>
              </a:rPr>
              <a:t>l</a:t>
            </a:r>
            <a:r>
              <a:rPr lang="en-US" sz="2000" kern="0" dirty="0">
                <a:solidFill>
                  <a:srgbClr val="000000"/>
                </a:solidFill>
                <a:effectLst/>
                <a:latin typeface="Times New Roman" panose="02020603050405020304" pitchFamily="18" charset="0"/>
                <a:ea typeface="Times New Roman" panose="02020603050405020304" pitchFamily="18" charset="0"/>
              </a:rPr>
              <a:t>-</a:t>
            </a:r>
            <a:r>
              <a:rPr lang="en-US" sz="2000" kern="0" spc="-5" dirty="0" err="1">
                <a:solidFill>
                  <a:srgbClr val="000000"/>
                </a:solidFill>
                <a:effectLst/>
                <a:latin typeface="Times New Roman" panose="02020603050405020304" pitchFamily="18" charset="0"/>
                <a:ea typeface="Times New Roman" panose="02020603050405020304" pitchFamily="18" charset="0"/>
              </a:rPr>
              <a:t>Q</a:t>
            </a:r>
            <a:r>
              <a:rPr lang="en-US" sz="2000" kern="0" dirty="0" err="1">
                <a:solidFill>
                  <a:srgbClr val="000000"/>
                </a:solidFill>
                <a:effectLst/>
                <a:latin typeface="Times New Roman" panose="02020603050405020304" pitchFamily="18" charset="0"/>
                <a:ea typeface="Times New Roman" panose="02020603050405020304" pitchFamily="18" charset="0"/>
              </a:rPr>
              <a:t>ur‟</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60" dirty="0">
                <a:solidFill>
                  <a:srgbClr val="000000"/>
                </a:solidFill>
                <a:effectLst/>
                <a:latin typeface="Times New Roman" panose="02020603050405020304" pitchFamily="18" charset="0"/>
                <a:ea typeface="Times New Roman" panose="02020603050405020304" pitchFamily="18" charset="0"/>
              </a:rPr>
              <a:t> </a:t>
            </a:r>
            <a:r>
              <a:rPr lang="en-US" sz="2000" kern="0" dirty="0">
                <a:solidFill>
                  <a:srgbClr val="000000"/>
                </a:solidFill>
                <a:effectLst/>
                <a:latin typeface="Times New Roman" panose="02020603050405020304" pitchFamily="18" charset="0"/>
                <a:ea typeface="Times New Roman" panose="02020603050405020304" pitchFamily="18" charset="0"/>
              </a:rPr>
              <a:t>d</a:t>
            </a:r>
            <a:r>
              <a:rPr lang="en-US" sz="2000" kern="0" spc="5" dirty="0">
                <a:solidFill>
                  <a:srgbClr val="000000"/>
                </a:solidFill>
                <a:effectLst/>
                <a:latin typeface="Times New Roman" panose="02020603050405020304" pitchFamily="18" charset="0"/>
                <a:ea typeface="Times New Roman" panose="02020603050405020304" pitchFamily="18" charset="0"/>
              </a:rPr>
              <a:t>a</a:t>
            </a:r>
            <a:r>
              <a:rPr lang="en-US" sz="2000" kern="0" dirty="0">
                <a:solidFill>
                  <a:srgbClr val="000000"/>
                </a:solidFill>
                <a:effectLst/>
                <a:latin typeface="Times New Roman" panose="02020603050405020304" pitchFamily="18" charset="0"/>
                <a:ea typeface="Times New Roman" panose="02020603050405020304" pitchFamily="18" charset="0"/>
              </a:rPr>
              <a:t>n </a:t>
            </a:r>
            <a:r>
              <a:rPr lang="en-US" sz="2000" kern="0" spc="60" dirty="0">
                <a:solidFill>
                  <a:srgbClr val="000000"/>
                </a:solidFill>
                <a:effectLst/>
                <a:latin typeface="Times New Roman" panose="02020603050405020304" pitchFamily="18" charset="0"/>
                <a:ea typeface="Times New Roman" panose="02020603050405020304" pitchFamily="18" charset="0"/>
              </a:rPr>
              <a:t> </a:t>
            </a:r>
            <a:r>
              <a:rPr lang="en-US" sz="2000" kern="0" spc="-20" dirty="0" err="1">
                <a:solidFill>
                  <a:srgbClr val="000000"/>
                </a:solidFill>
                <a:effectLst/>
                <a:latin typeface="Times New Roman" panose="02020603050405020304" pitchFamily="18" charset="0"/>
                <a:ea typeface="Times New Roman" panose="02020603050405020304" pitchFamily="18" charset="0"/>
              </a:rPr>
              <a:t>h</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5" dirty="0" err="1">
                <a:solidFill>
                  <a:srgbClr val="000000"/>
                </a:solidFill>
                <a:effectLst/>
                <a:latin typeface="Times New Roman" panose="02020603050405020304" pitchFamily="18" charset="0"/>
                <a:ea typeface="Times New Roman" panose="02020603050405020304" pitchFamily="18" charset="0"/>
              </a:rPr>
              <a:t>i</a:t>
            </a:r>
            <a:r>
              <a:rPr lang="en-US" sz="2000" kern="0" spc="-5" dirty="0" err="1">
                <a:solidFill>
                  <a:srgbClr val="000000"/>
                </a:solidFill>
                <a:effectLst/>
                <a:latin typeface="Times New Roman" panose="02020603050405020304" pitchFamily="18" charset="0"/>
                <a:ea typeface="Times New Roman" panose="02020603050405020304" pitchFamily="18" charset="0"/>
              </a:rPr>
              <a:t>s</a:t>
            </a:r>
            <a:r>
              <a:rPr lang="en-US" sz="2000" kern="0" spc="5" dirty="0" err="1">
                <a:solidFill>
                  <a:srgbClr val="000000"/>
                </a:solidFill>
                <a:effectLst/>
                <a:latin typeface="Times New Roman" panose="02020603050405020304" pitchFamily="18" charset="0"/>
                <a:ea typeface="Times New Roman" panose="02020603050405020304" pitchFamily="18" charset="0"/>
              </a:rPr>
              <a:t>t</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60" dirty="0">
                <a:solidFill>
                  <a:srgbClr val="000000"/>
                </a:solidFill>
                <a:effectLst/>
                <a:latin typeface="Times New Roman" panose="02020603050405020304" pitchFamily="18" charset="0"/>
                <a:ea typeface="Times New Roman" panose="02020603050405020304" pitchFamily="18" charset="0"/>
              </a:rPr>
              <a:t> </a:t>
            </a:r>
            <a:r>
              <a:rPr lang="en-US" sz="2000" kern="0" spc="-20" dirty="0">
                <a:solidFill>
                  <a:srgbClr val="000000"/>
                </a:solidFill>
                <a:effectLst/>
                <a:latin typeface="Times New Roman" panose="02020603050405020304" pitchFamily="18" charset="0"/>
                <a:ea typeface="Times New Roman" panose="02020603050405020304" pitchFamily="18" charset="0"/>
              </a:rPr>
              <a:t>I</a:t>
            </a:r>
            <a:r>
              <a:rPr lang="en-US" sz="2000" kern="0" spc="5" dirty="0">
                <a:solidFill>
                  <a:srgbClr val="000000"/>
                </a:solidFill>
                <a:effectLst/>
                <a:latin typeface="Times New Roman" panose="02020603050405020304" pitchFamily="18" charset="0"/>
                <a:ea typeface="Times New Roman" panose="02020603050405020304" pitchFamily="18" charset="0"/>
              </a:rPr>
              <a:t>jti</a:t>
            </a:r>
            <a:r>
              <a:rPr lang="en-US" sz="2000" kern="0" dirty="0">
                <a:solidFill>
                  <a:srgbClr val="000000"/>
                </a:solidFill>
                <a:effectLst/>
                <a:latin typeface="Times New Roman" panose="02020603050405020304" pitchFamily="18" charset="0"/>
                <a:ea typeface="Times New Roman" panose="02020603050405020304" pitchFamily="18" charset="0"/>
              </a:rPr>
              <a:t>h</a:t>
            </a:r>
            <a:r>
              <a:rPr lang="en-US" sz="2000" kern="0" spc="5" dirty="0">
                <a:solidFill>
                  <a:srgbClr val="000000"/>
                </a:solidFill>
                <a:effectLst/>
                <a:latin typeface="Times New Roman" panose="02020603050405020304" pitchFamily="18" charset="0"/>
                <a:ea typeface="Times New Roman" panose="02020603050405020304" pitchFamily="18" charset="0"/>
              </a:rPr>
              <a:t>a</a:t>
            </a:r>
            <a:r>
              <a:rPr lang="en-US" sz="2000" kern="0" dirty="0">
                <a:solidFill>
                  <a:srgbClr val="000000"/>
                </a:solidFill>
                <a:effectLst/>
                <a:latin typeface="Times New Roman" panose="02020603050405020304" pitchFamily="18" charset="0"/>
                <a:ea typeface="Times New Roman" panose="02020603050405020304" pitchFamily="18" charset="0"/>
              </a:rPr>
              <a:t>d </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p</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t</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285"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15" dirty="0" err="1">
                <a:solidFill>
                  <a:srgbClr val="000000"/>
                </a:solidFill>
                <a:effectLst/>
                <a:latin typeface="Times New Roman" panose="02020603050405020304" pitchFamily="18" charset="0"/>
                <a:ea typeface="Times New Roman" panose="02020603050405020304" pitchFamily="18" charset="0"/>
              </a:rPr>
              <a:t>i</a:t>
            </a:r>
            <a:r>
              <a:rPr lang="en-US" sz="2000" kern="0" spc="5" dirty="0" err="1">
                <a:solidFill>
                  <a:srgbClr val="000000"/>
                </a:solidFill>
                <a:effectLst/>
                <a:latin typeface="Times New Roman" panose="02020603050405020304" pitchFamily="18" charset="0"/>
                <a:ea typeface="Times New Roman" panose="02020603050405020304" pitchFamily="18" charset="0"/>
              </a:rPr>
              <a:t>la</a:t>
            </a:r>
            <a:r>
              <a:rPr lang="en-US" sz="2000" kern="0" dirty="0" err="1">
                <a:solidFill>
                  <a:srgbClr val="000000"/>
                </a:solidFill>
                <a:effectLst/>
                <a:latin typeface="Times New Roman" panose="02020603050405020304" pitchFamily="18" charset="0"/>
                <a:ea typeface="Times New Roman" panose="02020603050405020304" pitchFamily="18" charset="0"/>
              </a:rPr>
              <a:t>kuk</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280"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spc="-20" dirty="0" err="1">
                <a:solidFill>
                  <a:srgbClr val="000000"/>
                </a:solidFill>
                <a:effectLst/>
                <a:latin typeface="Times New Roman" panose="02020603050405020304" pitchFamily="18" charset="0"/>
                <a:ea typeface="Times New Roman" panose="02020603050405020304" pitchFamily="18" charset="0"/>
              </a:rPr>
              <a:t>p</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b</a:t>
            </a:r>
            <a:r>
              <a:rPr lang="en-US" sz="2000" kern="0" spc="5" dirty="0" err="1">
                <a:solidFill>
                  <a:srgbClr val="000000"/>
                </a:solidFill>
                <a:effectLst/>
                <a:latin typeface="Times New Roman" panose="02020603050405020304" pitchFamily="18" charset="0"/>
                <a:ea typeface="Times New Roman" panose="02020603050405020304" pitchFamily="18" charset="0"/>
              </a:rPr>
              <a:t>i</a:t>
            </a:r>
            <a:r>
              <a:rPr lang="en-US" sz="2000" kern="0" spc="-15" dirty="0" err="1">
                <a:solidFill>
                  <a:srgbClr val="000000"/>
                </a:solidFill>
                <a:effectLst/>
                <a:latin typeface="Times New Roman" panose="02020603050405020304" pitchFamily="18" charset="0"/>
                <a:ea typeface="Times New Roman" panose="02020603050405020304" pitchFamily="18" charset="0"/>
              </a:rPr>
              <a:t>l</a:t>
            </a:r>
            <a:r>
              <a:rPr lang="en-US" sz="2000" kern="0" dirty="0" err="1">
                <a:solidFill>
                  <a:srgbClr val="000000"/>
                </a:solidFill>
                <a:effectLst/>
                <a:latin typeface="Times New Roman" panose="02020603050405020304" pitchFamily="18" charset="0"/>
                <a:ea typeface="Times New Roman" panose="02020603050405020304" pitchFamily="18" charset="0"/>
              </a:rPr>
              <a:t>a</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285"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da</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285"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s</a:t>
            </a:r>
            <a:r>
              <a:rPr lang="en-US" sz="2000" kern="0" dirty="0" err="1">
                <a:solidFill>
                  <a:srgbClr val="000000"/>
                </a:solidFill>
                <a:effectLst/>
                <a:latin typeface="Times New Roman" panose="02020603050405020304" pitchFamily="18" charset="0"/>
                <a:ea typeface="Times New Roman" panose="02020603050405020304" pitchFamily="18" charset="0"/>
              </a:rPr>
              <a:t>u</a:t>
            </a:r>
            <a:r>
              <a:rPr lang="en-US" sz="2000" kern="0" spc="-15" dirty="0" err="1">
                <a:solidFill>
                  <a:srgbClr val="000000"/>
                </a:solidFill>
                <a:effectLst/>
                <a:latin typeface="Times New Roman" panose="02020603050405020304" pitchFamily="18" charset="0"/>
                <a:ea typeface="Times New Roman" panose="02020603050405020304" pitchFamily="18" charset="0"/>
              </a:rPr>
              <a:t>a</a:t>
            </a:r>
            <a:r>
              <a:rPr lang="en-US" sz="2000" kern="0" spc="5" dirty="0" err="1">
                <a:solidFill>
                  <a:srgbClr val="000000"/>
                </a:solidFill>
                <a:effectLst/>
                <a:latin typeface="Times New Roman" panose="02020603050405020304" pitchFamily="18" charset="0"/>
                <a:ea typeface="Times New Roman" panose="02020603050405020304" pitchFamily="18" charset="0"/>
              </a:rPr>
              <a:t>t</a:t>
            </a:r>
            <a:r>
              <a:rPr lang="en-US" sz="2000" kern="0" dirty="0" err="1">
                <a:solidFill>
                  <a:srgbClr val="000000"/>
                </a:solidFill>
                <a:effectLst/>
                <a:latin typeface="Times New Roman" panose="02020603050405020304" pitchFamily="18" charset="0"/>
                <a:ea typeface="Times New Roman" panose="02020603050405020304" pitchFamily="18" charset="0"/>
              </a:rPr>
              <a:t>u</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280" dirty="0">
                <a:solidFill>
                  <a:srgbClr val="000000"/>
                </a:solidFill>
                <a:effectLst/>
                <a:latin typeface="Times New Roman" panose="02020603050405020304" pitchFamily="18" charset="0"/>
                <a:ea typeface="Times New Roman" panose="02020603050405020304" pitchFamily="18" charset="0"/>
              </a:rPr>
              <a:t> </a:t>
            </a:r>
            <a:r>
              <a:rPr lang="en-US" sz="2000" kern="0" spc="-15" dirty="0" err="1">
                <a:solidFill>
                  <a:srgbClr val="000000"/>
                </a:solidFill>
                <a:effectLst/>
                <a:latin typeface="Times New Roman" panose="02020603050405020304" pitchFamily="18" charset="0"/>
                <a:ea typeface="Times New Roman" panose="02020603050405020304" pitchFamily="18" charset="0"/>
              </a:rPr>
              <a:t>m</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spc="-5" dirty="0" err="1">
                <a:solidFill>
                  <a:srgbClr val="000000"/>
                </a:solidFill>
                <a:effectLst/>
                <a:latin typeface="Times New Roman" panose="02020603050405020304" pitchFamily="18" charset="0"/>
                <a:ea typeface="Times New Roman" panose="02020603050405020304" pitchFamily="18" charset="0"/>
              </a:rPr>
              <a:t>s</a:t>
            </a:r>
            <a:r>
              <a:rPr lang="en-US" sz="2000" kern="0" spc="5" dirty="0" err="1">
                <a:solidFill>
                  <a:srgbClr val="000000"/>
                </a:solidFill>
                <a:effectLst/>
                <a:latin typeface="Times New Roman" panose="02020603050405020304" pitchFamily="18" charset="0"/>
                <a:ea typeface="Times New Roman" panose="02020603050405020304" pitchFamily="18" charset="0"/>
              </a:rPr>
              <a:t>ala</a:t>
            </a:r>
            <a:r>
              <a:rPr lang="en-US" sz="2000" kern="0" dirty="0" err="1">
                <a:solidFill>
                  <a:srgbClr val="000000"/>
                </a:solidFill>
                <a:effectLst/>
                <a:latin typeface="Times New Roman" panose="02020603050405020304" pitchFamily="18" charset="0"/>
                <a:ea typeface="Times New Roman" panose="02020603050405020304" pitchFamily="18" charset="0"/>
              </a:rPr>
              <a:t>h</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280" dirty="0">
                <a:solidFill>
                  <a:srgbClr val="000000"/>
                </a:solidFill>
                <a:effectLst/>
                <a:latin typeface="Times New Roman" panose="02020603050405020304" pitchFamily="18" charset="0"/>
                <a:ea typeface="Times New Roman" panose="02020603050405020304" pitchFamily="18" charset="0"/>
              </a:rPr>
              <a:t> </a:t>
            </a:r>
            <a:r>
              <a:rPr lang="en-US" sz="2000" kern="0" spc="-40" dirty="0">
                <a:solidFill>
                  <a:srgbClr val="000000"/>
                </a:solidFill>
                <a:effectLst/>
                <a:latin typeface="Times New Roman" panose="02020603050405020304" pitchFamily="18" charset="0"/>
                <a:ea typeface="Times New Roman" panose="02020603050405020304" pitchFamily="18" charset="0"/>
              </a:rPr>
              <a:t>y</a:t>
            </a:r>
            <a:r>
              <a:rPr lang="en-US" sz="2000" kern="0" spc="5" dirty="0">
                <a:solidFill>
                  <a:srgbClr val="000000"/>
                </a:solidFill>
                <a:effectLst/>
                <a:latin typeface="Times New Roman" panose="02020603050405020304" pitchFamily="18" charset="0"/>
                <a:ea typeface="Times New Roman" panose="02020603050405020304" pitchFamily="18" charset="0"/>
              </a:rPr>
              <a:t>a</a:t>
            </a:r>
            <a:r>
              <a:rPr lang="en-US" sz="2000" kern="0" spc="20" dirty="0">
                <a:solidFill>
                  <a:srgbClr val="000000"/>
                </a:solidFill>
                <a:effectLst/>
                <a:latin typeface="Times New Roman" panose="02020603050405020304" pitchFamily="18" charset="0"/>
                <a:ea typeface="Times New Roman" panose="02020603050405020304" pitchFamily="18" charset="0"/>
              </a:rPr>
              <a:t>n</a:t>
            </a:r>
            <a:r>
              <a:rPr lang="en-US" sz="2000" kern="0" dirty="0">
                <a:solidFill>
                  <a:srgbClr val="000000"/>
                </a:solidFill>
                <a:effectLst/>
                <a:latin typeface="Times New Roman" panose="02020603050405020304" pitchFamily="18" charset="0"/>
                <a:ea typeface="Times New Roman" panose="02020603050405020304" pitchFamily="18" charset="0"/>
              </a:rPr>
              <a:t>g </a:t>
            </a:r>
            <a:r>
              <a:rPr lang="en-US" sz="2000" kern="0" dirty="0" err="1">
                <a:solidFill>
                  <a:srgbClr val="000000"/>
                </a:solidFill>
                <a:effectLst/>
                <a:latin typeface="Times New Roman" panose="02020603050405020304" pitchFamily="18" charset="0"/>
                <a:ea typeface="Times New Roman" panose="02020603050405020304" pitchFamily="18" charset="0"/>
              </a:rPr>
              <a:t>huku</a:t>
            </a:r>
            <a:r>
              <a:rPr lang="en-US" sz="2000" kern="0" spc="5" dirty="0" err="1">
                <a:solidFill>
                  <a:srgbClr val="000000"/>
                </a:solidFill>
                <a:effectLst/>
                <a:latin typeface="Times New Roman" panose="02020603050405020304" pitchFamily="18" charset="0"/>
                <a:ea typeface="Times New Roman" panose="02020603050405020304" pitchFamily="18" charset="0"/>
              </a:rPr>
              <a:t>m</a:t>
            </a:r>
            <a:r>
              <a:rPr lang="en-US" sz="2000" kern="0" spc="20" dirty="0" err="1">
                <a:solidFill>
                  <a:srgbClr val="000000"/>
                </a:solidFill>
                <a:effectLst/>
                <a:latin typeface="Times New Roman" panose="02020603050405020304" pitchFamily="18" charset="0"/>
                <a:ea typeface="Times New Roman" panose="02020603050405020304" pitchFamily="18" charset="0"/>
              </a:rPr>
              <a:t>n</a:t>
            </a:r>
            <a:r>
              <a:rPr lang="en-US" sz="2000" kern="0" spc="-40" dirty="0" err="1">
                <a:solidFill>
                  <a:srgbClr val="000000"/>
                </a:solidFill>
                <a:effectLst/>
                <a:latin typeface="Times New Roman" panose="02020603050405020304" pitchFamily="18" charset="0"/>
                <a:ea typeface="Times New Roman" panose="02020603050405020304" pitchFamily="18" charset="0"/>
              </a:rPr>
              <a:t>y</a:t>
            </a:r>
            <a:r>
              <a:rPr lang="en-US" sz="2000" kern="0" dirty="0" err="1">
                <a:solidFill>
                  <a:srgbClr val="000000"/>
                </a:solidFill>
                <a:effectLst/>
                <a:latin typeface="Times New Roman" panose="02020603050405020304" pitchFamily="18" charset="0"/>
                <a:ea typeface="Times New Roman" panose="02020603050405020304" pitchFamily="18" charset="0"/>
              </a:rPr>
              <a:t>a</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5"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ti</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k</a:t>
            </a:r>
            <a:r>
              <a:rPr lang="en-US" sz="2000" kern="0" spc="280"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te</a:t>
            </a:r>
            <a:r>
              <a:rPr lang="en-US" sz="2000" kern="0" dirty="0" err="1">
                <a:solidFill>
                  <a:srgbClr val="000000"/>
                </a:solidFill>
                <a:effectLst/>
                <a:latin typeface="Times New Roman" panose="02020603050405020304" pitchFamily="18" charset="0"/>
                <a:ea typeface="Times New Roman" panose="02020603050405020304" pitchFamily="18" charset="0"/>
              </a:rPr>
              <a:t>rd</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spc="-20" dirty="0" err="1">
                <a:solidFill>
                  <a:srgbClr val="000000"/>
                </a:solidFill>
                <a:effectLst/>
                <a:latin typeface="Times New Roman" panose="02020603050405020304" pitchFamily="18" charset="0"/>
                <a:ea typeface="Times New Roman" panose="02020603050405020304" pitchFamily="18" charset="0"/>
              </a:rPr>
              <a:t>p</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t</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5" dirty="0">
                <a:solidFill>
                  <a:srgbClr val="000000"/>
                </a:solidFill>
                <a:effectLst/>
                <a:latin typeface="Times New Roman" panose="02020603050405020304" pitchFamily="18" charset="0"/>
                <a:ea typeface="Times New Roman" panose="02020603050405020304" pitchFamily="18" charset="0"/>
              </a:rPr>
              <a:t> </a:t>
            </a:r>
            <a:r>
              <a:rPr lang="en-US" sz="2000" kern="0" spc="-20" dirty="0">
                <a:solidFill>
                  <a:srgbClr val="000000"/>
                </a:solidFill>
                <a:effectLst/>
                <a:latin typeface="Times New Roman" panose="02020603050405020304" pitchFamily="18" charset="0"/>
                <a:ea typeface="Times New Roman" panose="02020603050405020304" pitchFamily="18" charset="0"/>
              </a:rPr>
              <a:t>d</a:t>
            </a:r>
            <a:r>
              <a:rPr lang="en-US" sz="2000" kern="0" dirty="0">
                <a:solidFill>
                  <a:srgbClr val="000000"/>
                </a:solidFill>
                <a:effectLst/>
                <a:latin typeface="Times New Roman" panose="02020603050405020304" pitchFamily="18" charset="0"/>
                <a:ea typeface="Times New Roman" panose="02020603050405020304" pitchFamily="18" charset="0"/>
              </a:rPr>
              <a:t>i </a:t>
            </a:r>
            <a:r>
              <a:rPr lang="en-US" sz="2000" kern="0" spc="5"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15" dirty="0" err="1">
                <a:solidFill>
                  <a:srgbClr val="000000"/>
                </a:solidFill>
                <a:effectLst/>
                <a:latin typeface="Times New Roman" panose="02020603050405020304" pitchFamily="18" charset="0"/>
                <a:ea typeface="Times New Roman" panose="02020603050405020304" pitchFamily="18" charset="0"/>
              </a:rPr>
              <a:t>a</a:t>
            </a:r>
            <a:r>
              <a:rPr lang="en-US" sz="2000" kern="0" spc="5" dirty="0" err="1">
                <a:solidFill>
                  <a:srgbClr val="000000"/>
                </a:solidFill>
                <a:effectLst/>
                <a:latin typeface="Times New Roman" panose="02020603050405020304" pitchFamily="18" charset="0"/>
                <a:ea typeface="Times New Roman" panose="02020603050405020304" pitchFamily="18" charset="0"/>
              </a:rPr>
              <a:t>la</a:t>
            </a:r>
            <a:r>
              <a:rPr lang="en-US" sz="2000" kern="0" dirty="0" err="1">
                <a:solidFill>
                  <a:srgbClr val="000000"/>
                </a:solidFill>
                <a:effectLst/>
                <a:latin typeface="Times New Roman" panose="02020603050405020304" pitchFamily="18" charset="0"/>
                <a:ea typeface="Times New Roman" panose="02020603050405020304" pitchFamily="18" charset="0"/>
              </a:rPr>
              <a:t>m</a:t>
            </a:r>
            <a:r>
              <a:rPr lang="en-US" sz="2000" kern="0" spc="285" dirty="0">
                <a:solidFill>
                  <a:srgbClr val="000000"/>
                </a:solidFill>
                <a:effectLst/>
                <a:latin typeface="Times New Roman" panose="02020603050405020304" pitchFamily="18" charset="0"/>
                <a:ea typeface="Times New Roman" panose="02020603050405020304" pitchFamily="18" charset="0"/>
              </a:rPr>
              <a:t> </a:t>
            </a:r>
            <a:r>
              <a:rPr lang="en-US" sz="2000" kern="0" spc="-25" dirty="0" err="1">
                <a:solidFill>
                  <a:srgbClr val="000000"/>
                </a:solidFill>
                <a:effectLst/>
                <a:latin typeface="Times New Roman" panose="02020603050405020304" pitchFamily="18" charset="0"/>
                <a:ea typeface="Times New Roman" panose="02020603050405020304" pitchFamily="18" charset="0"/>
              </a:rPr>
              <a:t>A</a:t>
            </a:r>
            <a:r>
              <a:rPr lang="en-US" sz="2000" kern="0" spc="5" dirty="0" err="1">
                <a:solidFill>
                  <a:srgbClr val="000000"/>
                </a:solidFill>
                <a:effectLst/>
                <a:latin typeface="Times New Roman" panose="02020603050405020304" pitchFamily="18" charset="0"/>
                <a:ea typeface="Times New Roman" panose="02020603050405020304" pitchFamily="18" charset="0"/>
              </a:rPr>
              <a:t>l</a:t>
            </a:r>
            <a:r>
              <a:rPr lang="en-US" sz="2000" kern="0" dirty="0" err="1">
                <a:solidFill>
                  <a:srgbClr val="000000"/>
                </a:solidFill>
                <a:effectLst/>
                <a:latin typeface="Times New Roman" panose="02020603050405020304" pitchFamily="18" charset="0"/>
                <a:ea typeface="Times New Roman" panose="02020603050405020304" pitchFamily="18" charset="0"/>
              </a:rPr>
              <a:t>qur</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ma</a:t>
            </a:r>
            <a:r>
              <a:rPr lang="en-US" sz="2000" kern="0" dirty="0" err="1">
                <a:solidFill>
                  <a:srgbClr val="000000"/>
                </a:solidFill>
                <a:effectLst/>
                <a:latin typeface="Times New Roman" panose="02020603050405020304" pitchFamily="18" charset="0"/>
                <a:ea typeface="Times New Roman" panose="02020603050405020304" pitchFamily="18" charset="0"/>
              </a:rPr>
              <a:t>upun</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h</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5" dirty="0" err="1">
                <a:solidFill>
                  <a:srgbClr val="000000"/>
                </a:solidFill>
                <a:effectLst/>
                <a:latin typeface="Times New Roman" panose="02020603050405020304" pitchFamily="18" charset="0"/>
                <a:ea typeface="Times New Roman" panose="02020603050405020304" pitchFamily="18" charset="0"/>
              </a:rPr>
              <a:t>i</a:t>
            </a:r>
            <a:r>
              <a:rPr lang="en-US" sz="2000" kern="0" spc="-5" dirty="0" err="1">
                <a:solidFill>
                  <a:srgbClr val="000000"/>
                </a:solidFill>
                <a:effectLst/>
                <a:latin typeface="Times New Roman" panose="02020603050405020304" pitchFamily="18" charset="0"/>
                <a:ea typeface="Times New Roman" panose="02020603050405020304" pitchFamily="18" charset="0"/>
              </a:rPr>
              <a:t>s</a:t>
            </a:r>
            <a:r>
              <a:rPr lang="en-US" sz="2000" kern="0" spc="5" dirty="0" err="1">
                <a:solidFill>
                  <a:srgbClr val="000000"/>
                </a:solidFill>
                <a:effectLst/>
                <a:latin typeface="Times New Roman" panose="02020603050405020304" pitchFamily="18" charset="0"/>
                <a:ea typeface="Times New Roman" panose="02020603050405020304" pitchFamily="18" charset="0"/>
              </a:rPr>
              <a:t>t</a:t>
            </a:r>
            <a:r>
              <a:rPr lang="en-US" sz="2000" kern="0" dirty="0">
                <a:solidFill>
                  <a:srgbClr val="000000"/>
                </a:solidFill>
                <a:effectLst/>
                <a:latin typeface="Times New Roman" panose="02020603050405020304" pitchFamily="18" charset="0"/>
                <a:ea typeface="Times New Roman" panose="02020603050405020304" pitchFamily="18" charset="0"/>
              </a:rPr>
              <a:t>,</a:t>
            </a:r>
            <a:r>
              <a:rPr lang="en-US" sz="2000" kern="0" spc="145"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ma</a:t>
            </a:r>
            <a:r>
              <a:rPr lang="en-US" sz="2000" kern="0" spc="-20" dirty="0" err="1">
                <a:solidFill>
                  <a:srgbClr val="000000"/>
                </a:solidFill>
                <a:effectLst/>
                <a:latin typeface="Times New Roman" panose="02020603050405020304" pitchFamily="18" charset="0"/>
                <a:ea typeface="Times New Roman" panose="02020603050405020304" pitchFamily="18" charset="0"/>
              </a:rPr>
              <a:t>k</a:t>
            </a:r>
            <a:r>
              <a:rPr lang="en-US" sz="2000" kern="0" dirty="0" err="1">
                <a:solidFill>
                  <a:srgbClr val="000000"/>
                </a:solidFill>
                <a:effectLst/>
                <a:latin typeface="Times New Roman" panose="02020603050405020304" pitchFamily="18" charset="0"/>
                <a:ea typeface="Times New Roman" panose="02020603050405020304" pitchFamily="18" charset="0"/>
              </a:rPr>
              <a:t>a</a:t>
            </a:r>
            <a:r>
              <a:rPr lang="en-US" sz="2000" kern="0" spc="145"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p</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t</a:t>
            </a:r>
            <a:r>
              <a:rPr lang="en-US" sz="2000" kern="0" spc="145"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15" dirty="0" err="1">
                <a:solidFill>
                  <a:srgbClr val="000000"/>
                </a:solidFill>
                <a:effectLst/>
                <a:latin typeface="Times New Roman" panose="02020603050405020304" pitchFamily="18" charset="0"/>
                <a:ea typeface="Times New Roman" panose="02020603050405020304" pitchFamily="18" charset="0"/>
              </a:rPr>
              <a:t>i</a:t>
            </a:r>
            <a:r>
              <a:rPr lang="en-US" sz="2000" kern="0" spc="5" dirty="0" err="1">
                <a:solidFill>
                  <a:srgbClr val="000000"/>
                </a:solidFill>
                <a:effectLst/>
                <a:latin typeface="Times New Roman" panose="02020603050405020304" pitchFamily="18" charset="0"/>
                <a:ea typeface="Times New Roman" panose="02020603050405020304" pitchFamily="18" charset="0"/>
              </a:rPr>
              <a:t>la</a:t>
            </a:r>
            <a:r>
              <a:rPr lang="en-US" sz="2000" kern="0" dirty="0" err="1">
                <a:solidFill>
                  <a:srgbClr val="000000"/>
                </a:solidFill>
                <a:effectLst/>
                <a:latin typeface="Times New Roman" panose="02020603050405020304" pitchFamily="18" charset="0"/>
                <a:ea typeface="Times New Roman" panose="02020603050405020304" pitchFamily="18" charset="0"/>
              </a:rPr>
              <a:t>ku</a:t>
            </a:r>
            <a:r>
              <a:rPr lang="en-US" sz="2000" kern="0" spc="-20" dirty="0" err="1">
                <a:solidFill>
                  <a:srgbClr val="000000"/>
                </a:solidFill>
                <a:effectLst/>
                <a:latin typeface="Times New Roman" panose="02020603050405020304" pitchFamily="18" charset="0"/>
                <a:ea typeface="Times New Roman" panose="02020603050405020304" pitchFamily="18" charset="0"/>
              </a:rPr>
              <a:t>k</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spc="140" dirty="0">
                <a:solidFill>
                  <a:srgbClr val="000000"/>
                </a:solidFill>
                <a:effectLst/>
                <a:latin typeface="Times New Roman" panose="02020603050405020304" pitchFamily="18" charset="0"/>
                <a:ea typeface="Times New Roman" panose="02020603050405020304" pitchFamily="18" charset="0"/>
              </a:rPr>
              <a:t> </a:t>
            </a:r>
            <a:r>
              <a:rPr lang="en-US" sz="2000" kern="0" spc="5" dirty="0">
                <a:solidFill>
                  <a:srgbClr val="000000"/>
                </a:solidFill>
                <a:effectLst/>
                <a:latin typeface="Times New Roman" panose="02020603050405020304" pitchFamily="18" charset="0"/>
                <a:ea typeface="Times New Roman" panose="02020603050405020304" pitchFamily="18" charset="0"/>
              </a:rPr>
              <a:t>ij</a:t>
            </a:r>
            <a:r>
              <a:rPr lang="en-US" sz="2000" kern="0" spc="-15" dirty="0">
                <a:solidFill>
                  <a:srgbClr val="000000"/>
                </a:solidFill>
                <a:effectLst/>
                <a:latin typeface="Times New Roman" panose="02020603050405020304" pitchFamily="18" charset="0"/>
                <a:ea typeface="Times New Roman" panose="02020603050405020304" pitchFamily="18" charset="0"/>
              </a:rPr>
              <a:t>t</a:t>
            </a:r>
            <a:r>
              <a:rPr lang="en-US" sz="2000" kern="0" spc="5" dirty="0">
                <a:solidFill>
                  <a:srgbClr val="000000"/>
                </a:solidFill>
                <a:effectLst/>
                <a:latin typeface="Times New Roman" panose="02020603050405020304" pitchFamily="18" charset="0"/>
                <a:ea typeface="Times New Roman" panose="02020603050405020304" pitchFamily="18" charset="0"/>
              </a:rPr>
              <a:t>i</a:t>
            </a:r>
            <a:r>
              <a:rPr lang="en-US" sz="2000" kern="0" dirty="0">
                <a:solidFill>
                  <a:srgbClr val="000000"/>
                </a:solidFill>
                <a:effectLst/>
                <a:latin typeface="Times New Roman" panose="02020603050405020304" pitchFamily="18" charset="0"/>
                <a:ea typeface="Times New Roman" panose="02020603050405020304" pitchFamily="18" charset="0"/>
              </a:rPr>
              <a:t>h</a:t>
            </a:r>
            <a:r>
              <a:rPr lang="en-US" sz="2000" kern="0" spc="5" dirty="0">
                <a:solidFill>
                  <a:srgbClr val="000000"/>
                </a:solidFill>
                <a:effectLst/>
                <a:latin typeface="Times New Roman" panose="02020603050405020304" pitchFamily="18" charset="0"/>
                <a:ea typeface="Times New Roman" panose="02020603050405020304" pitchFamily="18" charset="0"/>
              </a:rPr>
              <a:t>a</a:t>
            </a:r>
            <a:r>
              <a:rPr lang="en-US" sz="2000" kern="0" dirty="0">
                <a:solidFill>
                  <a:srgbClr val="000000"/>
                </a:solidFill>
                <a:effectLst/>
                <a:latin typeface="Times New Roman" panose="02020603050405020304" pitchFamily="18" charset="0"/>
                <a:ea typeface="Times New Roman" panose="02020603050405020304" pitchFamily="18" charset="0"/>
              </a:rPr>
              <a:t>d</a:t>
            </a:r>
            <a:r>
              <a:rPr lang="en-US" sz="2000" kern="0" spc="140"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5" dirty="0" err="1">
                <a:solidFill>
                  <a:srgbClr val="000000"/>
                </a:solidFill>
                <a:effectLst/>
                <a:latin typeface="Times New Roman" panose="02020603050405020304" pitchFamily="18" charset="0"/>
                <a:ea typeface="Times New Roman" panose="02020603050405020304" pitchFamily="18" charset="0"/>
              </a:rPr>
              <a:t>e</a:t>
            </a:r>
            <a:r>
              <a:rPr lang="en-US" sz="2000" kern="0" spc="-20" dirty="0" err="1">
                <a:solidFill>
                  <a:srgbClr val="000000"/>
                </a:solidFill>
                <a:effectLst/>
                <a:latin typeface="Times New Roman" panose="02020603050405020304" pitchFamily="18" charset="0"/>
                <a:ea typeface="Times New Roman" panose="02020603050405020304" pitchFamily="18" charset="0"/>
              </a:rPr>
              <a:t>ng</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spc="140"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me</a:t>
            </a:r>
            <a:r>
              <a:rPr lang="en-US" sz="2000" kern="0" dirty="0" err="1">
                <a:solidFill>
                  <a:srgbClr val="000000"/>
                </a:solidFill>
                <a:effectLst/>
                <a:latin typeface="Times New Roman" panose="02020603050405020304" pitchFamily="18" charset="0"/>
                <a:ea typeface="Times New Roman" panose="02020603050405020304" pitchFamily="18" charset="0"/>
              </a:rPr>
              <a:t>ng</a:t>
            </a:r>
            <a:r>
              <a:rPr lang="en-US" sz="2000" kern="0" spc="-20" dirty="0" err="1">
                <a:solidFill>
                  <a:srgbClr val="000000"/>
                </a:solidFill>
                <a:effectLst/>
                <a:latin typeface="Times New Roman" panose="02020603050405020304" pitchFamily="18" charset="0"/>
                <a:ea typeface="Times New Roman" panose="02020603050405020304" pitchFamily="18" charset="0"/>
              </a:rPr>
              <a:t>g</a:t>
            </a:r>
            <a:r>
              <a:rPr lang="en-US" sz="2000" kern="0" spc="60" dirty="0" err="1">
                <a:solidFill>
                  <a:srgbClr val="000000"/>
                </a:solidFill>
                <a:effectLst/>
                <a:latin typeface="Times New Roman" panose="02020603050405020304" pitchFamily="18" charset="0"/>
                <a:ea typeface="Times New Roman" panose="02020603050405020304" pitchFamily="18" charset="0"/>
              </a:rPr>
              <a:t>u</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k</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80"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k</a:t>
            </a:r>
            <a:r>
              <a:rPr lang="en-US" sz="2000" kern="0" spc="-1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l</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85" dirty="0">
                <a:solidFill>
                  <a:srgbClr val="000000"/>
                </a:solidFill>
                <a:effectLst/>
                <a:latin typeface="Times New Roman" panose="02020603050405020304" pitchFamily="18" charset="0"/>
                <a:ea typeface="Times New Roman" panose="02020603050405020304" pitchFamily="18" charset="0"/>
              </a:rPr>
              <a:t> </a:t>
            </a:r>
            <a:r>
              <a:rPr lang="en-US" sz="2000" kern="0" dirty="0" err="1">
                <a:solidFill>
                  <a:srgbClr val="000000"/>
                </a:solidFill>
                <a:effectLst/>
                <a:latin typeface="Times New Roman" panose="02020603050405020304" pitchFamily="18" charset="0"/>
                <a:ea typeface="Times New Roman" panose="02020603050405020304" pitchFamily="18" charset="0"/>
              </a:rPr>
              <a:t>p</a:t>
            </a:r>
            <a:r>
              <a:rPr lang="en-US" sz="2000" kern="0" spc="5" dirty="0" err="1">
                <a:solidFill>
                  <a:srgbClr val="000000"/>
                </a:solidFill>
                <a:effectLst/>
                <a:latin typeface="Times New Roman" panose="02020603050405020304" pitchFamily="18" charset="0"/>
                <a:ea typeface="Times New Roman" panose="02020603050405020304" pitchFamily="18" charset="0"/>
              </a:rPr>
              <a:t>i</a:t>
            </a:r>
            <a:r>
              <a:rPr lang="en-US" sz="2000" kern="0" dirty="0" err="1">
                <a:solidFill>
                  <a:srgbClr val="000000"/>
                </a:solidFill>
                <a:effectLst/>
                <a:latin typeface="Times New Roman" panose="02020603050405020304" pitchFamily="18" charset="0"/>
                <a:ea typeface="Times New Roman" panose="02020603050405020304" pitchFamily="18" charset="0"/>
              </a:rPr>
              <a:t>k</a:t>
            </a:r>
            <a:r>
              <a:rPr lang="en-US" sz="2000" kern="0" spc="5" dirty="0" err="1">
                <a:solidFill>
                  <a:srgbClr val="000000"/>
                </a:solidFill>
                <a:effectLst/>
                <a:latin typeface="Times New Roman" panose="02020603050405020304" pitchFamily="18" charset="0"/>
                <a:ea typeface="Times New Roman" panose="02020603050405020304" pitchFamily="18" charset="0"/>
              </a:rPr>
              <a:t>i</a:t>
            </a:r>
            <a:r>
              <a:rPr lang="en-US" sz="2000" kern="0" dirty="0" err="1">
                <a:solidFill>
                  <a:srgbClr val="000000"/>
                </a:solidFill>
                <a:effectLst/>
                <a:latin typeface="Times New Roman" panose="02020603050405020304" pitchFamily="18" charset="0"/>
                <a:ea typeface="Times New Roman" panose="02020603050405020304" pitchFamily="18" charset="0"/>
              </a:rPr>
              <a:t>r</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80" dirty="0">
                <a:solidFill>
                  <a:srgbClr val="000000"/>
                </a:solidFill>
                <a:effectLst/>
                <a:latin typeface="Times New Roman" panose="02020603050405020304" pitchFamily="18" charset="0"/>
                <a:ea typeface="Times New Roman" panose="02020603050405020304" pitchFamily="18" charset="0"/>
              </a:rPr>
              <a:t> </a:t>
            </a:r>
            <a:r>
              <a:rPr lang="en-US" sz="2000" kern="0" spc="-20" dirty="0" err="1">
                <a:solidFill>
                  <a:srgbClr val="000000"/>
                </a:solidFill>
                <a:effectLst/>
                <a:latin typeface="Times New Roman" panose="02020603050405020304" pitchFamily="18" charset="0"/>
                <a:ea typeface="Times New Roman" panose="02020603050405020304" pitchFamily="18" charset="0"/>
              </a:rPr>
              <a:t>d</a:t>
            </a:r>
            <a:r>
              <a:rPr lang="en-US" sz="2000" kern="0" spc="5" dirty="0" err="1">
                <a:solidFill>
                  <a:srgbClr val="000000"/>
                </a:solidFill>
                <a:effectLst/>
                <a:latin typeface="Times New Roman" panose="02020603050405020304" pitchFamily="18" charset="0"/>
                <a:ea typeface="Times New Roman" panose="02020603050405020304" pitchFamily="18" charset="0"/>
              </a:rPr>
              <a:t>e</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spc="-20" dirty="0" err="1">
                <a:solidFill>
                  <a:srgbClr val="000000"/>
                </a:solidFill>
                <a:effectLst/>
                <a:latin typeface="Times New Roman" panose="02020603050405020304" pitchFamily="18" charset="0"/>
                <a:ea typeface="Times New Roman" panose="02020603050405020304" pitchFamily="18" charset="0"/>
              </a:rPr>
              <a:t>g</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80" dirty="0">
                <a:solidFill>
                  <a:srgbClr val="000000"/>
                </a:solidFill>
                <a:effectLst/>
                <a:latin typeface="Times New Roman" panose="02020603050405020304" pitchFamily="18" charset="0"/>
                <a:ea typeface="Times New Roman" panose="02020603050405020304" pitchFamily="18" charset="0"/>
              </a:rPr>
              <a:t> </a:t>
            </a:r>
            <a:r>
              <a:rPr lang="en-US" sz="2000" kern="0" spc="5" dirty="0" err="1">
                <a:solidFill>
                  <a:srgbClr val="000000"/>
                </a:solidFill>
                <a:effectLst/>
                <a:latin typeface="Times New Roman" panose="02020603050405020304" pitchFamily="18" charset="0"/>
                <a:ea typeface="Times New Roman" panose="02020603050405020304" pitchFamily="18" charset="0"/>
              </a:rPr>
              <a:t>teta</a:t>
            </a:r>
            <a:r>
              <a:rPr lang="en-US" sz="2000" kern="0" dirty="0" err="1">
                <a:solidFill>
                  <a:srgbClr val="000000"/>
                </a:solidFill>
                <a:effectLst/>
                <a:latin typeface="Times New Roman" panose="02020603050405020304" pitchFamily="18" charset="0"/>
                <a:ea typeface="Times New Roman" panose="02020603050405020304" pitchFamily="18" charset="0"/>
              </a:rPr>
              <a:t>p</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80" dirty="0">
                <a:solidFill>
                  <a:srgbClr val="000000"/>
                </a:solidFill>
                <a:effectLst/>
                <a:latin typeface="Times New Roman" panose="02020603050405020304" pitchFamily="18" charset="0"/>
                <a:ea typeface="Times New Roman" panose="02020603050405020304" pitchFamily="18" charset="0"/>
              </a:rPr>
              <a:t> </a:t>
            </a:r>
            <a:r>
              <a:rPr lang="en-US" sz="2000" kern="0" spc="-15" dirty="0" err="1">
                <a:solidFill>
                  <a:srgbClr val="000000"/>
                </a:solidFill>
                <a:effectLst/>
                <a:latin typeface="Times New Roman" panose="02020603050405020304" pitchFamily="18" charset="0"/>
                <a:ea typeface="Times New Roman" panose="02020603050405020304" pitchFamily="18" charset="0"/>
              </a:rPr>
              <a:t>me</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spc="-20" dirty="0" err="1">
                <a:solidFill>
                  <a:srgbClr val="000000"/>
                </a:solidFill>
                <a:effectLst/>
                <a:latin typeface="Times New Roman" panose="02020603050405020304" pitchFamily="18" charset="0"/>
                <a:ea typeface="Times New Roman" panose="02020603050405020304" pitchFamily="18" charset="0"/>
              </a:rPr>
              <a:t>g</a:t>
            </a:r>
            <a:r>
              <a:rPr lang="en-US" sz="2000" kern="0" spc="5" dirty="0" err="1">
                <a:solidFill>
                  <a:srgbClr val="000000"/>
                </a:solidFill>
                <a:effectLst/>
                <a:latin typeface="Times New Roman" panose="02020603050405020304" pitchFamily="18" charset="0"/>
                <a:ea typeface="Times New Roman" panose="02020603050405020304" pitchFamily="18" charset="0"/>
              </a:rPr>
              <a:t>ac</a:t>
            </a:r>
            <a:r>
              <a:rPr lang="en-US" sz="2000" kern="0" dirty="0" err="1">
                <a:solidFill>
                  <a:srgbClr val="000000"/>
                </a:solidFill>
                <a:effectLst/>
                <a:latin typeface="Times New Roman" panose="02020603050405020304" pitchFamily="18" charset="0"/>
                <a:ea typeface="Times New Roman" panose="02020603050405020304" pitchFamily="18" charset="0"/>
              </a:rPr>
              <a:t>u</a:t>
            </a:r>
            <a:r>
              <a:rPr lang="en-US" sz="2000" kern="0" dirty="0">
                <a:solidFill>
                  <a:srgbClr val="000000"/>
                </a:solidFill>
                <a:effectLst/>
                <a:latin typeface="Times New Roman" panose="02020603050405020304" pitchFamily="18" charset="0"/>
                <a:ea typeface="Times New Roman" panose="02020603050405020304" pitchFamily="18" charset="0"/>
              </a:rPr>
              <a:t>  </a:t>
            </a:r>
            <a:r>
              <a:rPr lang="en-US" sz="2000" kern="0" spc="80" dirty="0">
                <a:solidFill>
                  <a:srgbClr val="000000"/>
                </a:solidFill>
                <a:effectLst/>
                <a:latin typeface="Times New Roman" panose="02020603050405020304" pitchFamily="18" charset="0"/>
                <a:ea typeface="Times New Roman" panose="02020603050405020304" pitchFamily="18" charset="0"/>
              </a:rPr>
              <a:t> </a:t>
            </a:r>
            <a:r>
              <a:rPr lang="en-US" sz="2000" kern="0" dirty="0">
                <a:solidFill>
                  <a:srgbClr val="000000"/>
                </a:solidFill>
                <a:effectLst/>
                <a:latin typeface="Times New Roman" panose="02020603050405020304" pitchFamily="18" charset="0"/>
                <a:ea typeface="Times New Roman" panose="02020603050405020304" pitchFamily="18" charset="0"/>
              </a:rPr>
              <a:t>p</a:t>
            </a:r>
            <a:r>
              <a:rPr lang="en-US" sz="2000" kern="0" spc="5" dirty="0">
                <a:solidFill>
                  <a:srgbClr val="000000"/>
                </a:solidFill>
                <a:effectLst/>
                <a:latin typeface="Times New Roman" panose="02020603050405020304" pitchFamily="18" charset="0"/>
                <a:ea typeface="Times New Roman" panose="02020603050405020304" pitchFamily="18" charset="0"/>
              </a:rPr>
              <a:t>a</a:t>
            </a:r>
            <a:r>
              <a:rPr lang="en-US" sz="2000" kern="0" dirty="0">
                <a:solidFill>
                  <a:srgbClr val="000000"/>
                </a:solidFill>
                <a:effectLst/>
                <a:latin typeface="Times New Roman" panose="02020603050405020304" pitchFamily="18" charset="0"/>
                <a:ea typeface="Times New Roman" panose="02020603050405020304" pitchFamily="18" charset="0"/>
              </a:rPr>
              <a:t>da </a:t>
            </a:r>
            <a:r>
              <a:rPr lang="en-US" sz="2000" kern="0" spc="-25" dirty="0" err="1">
                <a:solidFill>
                  <a:srgbClr val="000000"/>
                </a:solidFill>
                <a:effectLst/>
                <a:latin typeface="Times New Roman" panose="02020603050405020304" pitchFamily="18" charset="0"/>
                <a:ea typeface="Times New Roman" panose="02020603050405020304" pitchFamily="18" charset="0"/>
              </a:rPr>
              <a:t>A</a:t>
            </a:r>
            <a:r>
              <a:rPr lang="en-US" sz="2000" kern="0" spc="5" dirty="0" err="1">
                <a:solidFill>
                  <a:srgbClr val="000000"/>
                </a:solidFill>
                <a:effectLst/>
                <a:latin typeface="Times New Roman" panose="02020603050405020304" pitchFamily="18" charset="0"/>
                <a:ea typeface="Times New Roman" panose="02020603050405020304" pitchFamily="18" charset="0"/>
              </a:rPr>
              <a:t>l</a:t>
            </a:r>
            <a:r>
              <a:rPr lang="en-US" sz="2000" kern="0" dirty="0" err="1">
                <a:solidFill>
                  <a:srgbClr val="000000"/>
                </a:solidFill>
                <a:effectLst/>
                <a:latin typeface="Times New Roman" panose="02020603050405020304" pitchFamily="18" charset="0"/>
                <a:ea typeface="Times New Roman" panose="02020603050405020304" pitchFamily="18" charset="0"/>
              </a:rPr>
              <a:t>qur</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n</a:t>
            </a:r>
            <a:r>
              <a:rPr lang="en-US" sz="2000" kern="0" dirty="0">
                <a:solidFill>
                  <a:srgbClr val="000000"/>
                </a:solidFill>
                <a:effectLst/>
                <a:latin typeface="Times New Roman" panose="02020603050405020304" pitchFamily="18" charset="0"/>
                <a:ea typeface="Times New Roman" panose="02020603050405020304" pitchFamily="18" charset="0"/>
              </a:rPr>
              <a:t> d</a:t>
            </a:r>
            <a:r>
              <a:rPr lang="en-US" sz="2000" kern="0" spc="5" dirty="0">
                <a:solidFill>
                  <a:srgbClr val="000000"/>
                </a:solidFill>
                <a:effectLst/>
                <a:latin typeface="Times New Roman" panose="02020603050405020304" pitchFamily="18" charset="0"/>
                <a:ea typeface="Times New Roman" panose="02020603050405020304" pitchFamily="18" charset="0"/>
              </a:rPr>
              <a:t>a</a:t>
            </a:r>
            <a:r>
              <a:rPr lang="en-US" sz="2000" kern="0" dirty="0">
                <a:solidFill>
                  <a:srgbClr val="000000"/>
                </a:solidFill>
                <a:effectLst/>
                <a:latin typeface="Times New Roman" panose="02020603050405020304" pitchFamily="18" charset="0"/>
                <a:ea typeface="Times New Roman" panose="02020603050405020304" pitchFamily="18" charset="0"/>
              </a:rPr>
              <a:t>n </a:t>
            </a:r>
            <a:r>
              <a:rPr lang="en-US" sz="2000" kern="0" dirty="0" err="1">
                <a:solidFill>
                  <a:srgbClr val="000000"/>
                </a:solidFill>
                <a:effectLst/>
                <a:latin typeface="Times New Roman" panose="02020603050405020304" pitchFamily="18" charset="0"/>
                <a:ea typeface="Times New Roman" panose="02020603050405020304" pitchFamily="18" charset="0"/>
              </a:rPr>
              <a:t>h</a:t>
            </a:r>
            <a:r>
              <a:rPr lang="en-US" sz="2000" kern="0" spc="5" dirty="0" err="1">
                <a:solidFill>
                  <a:srgbClr val="000000"/>
                </a:solidFill>
                <a:effectLst/>
                <a:latin typeface="Times New Roman" panose="02020603050405020304" pitchFamily="18" charset="0"/>
                <a:ea typeface="Times New Roman" panose="02020603050405020304" pitchFamily="18" charset="0"/>
              </a:rPr>
              <a:t>a</a:t>
            </a:r>
            <a:r>
              <a:rPr lang="en-US" sz="2000" kern="0" dirty="0" err="1">
                <a:solidFill>
                  <a:srgbClr val="000000"/>
                </a:solidFill>
                <a:effectLst/>
                <a:latin typeface="Times New Roman" panose="02020603050405020304" pitchFamily="18" charset="0"/>
                <a:ea typeface="Times New Roman" panose="02020603050405020304" pitchFamily="18" charset="0"/>
              </a:rPr>
              <a:t>d</a:t>
            </a:r>
            <a:r>
              <a:rPr lang="en-US" sz="2000" kern="0" spc="5" dirty="0" err="1">
                <a:solidFill>
                  <a:srgbClr val="000000"/>
                </a:solidFill>
                <a:effectLst/>
                <a:latin typeface="Times New Roman" panose="02020603050405020304" pitchFamily="18" charset="0"/>
                <a:ea typeface="Times New Roman" panose="02020603050405020304" pitchFamily="18" charset="0"/>
              </a:rPr>
              <a:t>i</a:t>
            </a:r>
            <a:r>
              <a:rPr lang="en-US" sz="2000" kern="0" spc="-5" dirty="0" err="1">
                <a:solidFill>
                  <a:srgbClr val="000000"/>
                </a:solidFill>
                <a:effectLst/>
                <a:latin typeface="Times New Roman" panose="02020603050405020304" pitchFamily="18" charset="0"/>
                <a:ea typeface="Times New Roman" panose="02020603050405020304" pitchFamily="18" charset="0"/>
              </a:rPr>
              <a:t>s</a:t>
            </a:r>
            <a:r>
              <a:rPr lang="en-US" sz="2000" kern="0" spc="15" dirty="0" err="1">
                <a:solidFill>
                  <a:srgbClr val="000000"/>
                </a:solidFill>
                <a:effectLst/>
                <a:latin typeface="Times New Roman" panose="02020603050405020304" pitchFamily="18" charset="0"/>
                <a:ea typeface="Times New Roman" panose="02020603050405020304" pitchFamily="18" charset="0"/>
              </a:rPr>
              <a:t>t</a:t>
            </a:r>
            <a:r>
              <a:rPr lang="en-US" sz="2000" kern="0" dirty="0">
                <a:solidFill>
                  <a:srgbClr val="000000"/>
                </a:solidFill>
                <a:effectLst/>
                <a:latin typeface="Times New Roman" panose="02020603050405020304" pitchFamily="18" charset="0"/>
                <a:ea typeface="Times New Roman" panose="02020603050405020304" pitchFamily="18" charset="0"/>
              </a:rPr>
              <a:t>. </a:t>
            </a:r>
            <a:endParaRPr lang="en-ID" sz="2000" dirty="0"/>
          </a:p>
        </p:txBody>
      </p:sp>
    </p:spTree>
    <p:extLst>
      <p:ext uri="{BB962C8B-B14F-4D97-AF65-F5344CB8AC3E}">
        <p14:creationId xmlns:p14="http://schemas.microsoft.com/office/powerpoint/2010/main" val="194644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ekelumit tentang Imam Malik - Seorang Sarjana Besar Hadis">
            <a:extLst>
              <a:ext uri="{FF2B5EF4-FFF2-40B4-BE49-F238E27FC236}">
                <a16:creationId xmlns:a16="http://schemas.microsoft.com/office/drawing/2014/main" id="{93723D98-E903-D693-A0E1-9B59850C80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11929F2-C61F-6D9D-19C8-4391D5F8A047}"/>
              </a:ext>
            </a:extLst>
          </p:cNvPr>
          <p:cNvSpPr txBox="1"/>
          <p:nvPr/>
        </p:nvSpPr>
        <p:spPr>
          <a:xfrm>
            <a:off x="251520" y="178281"/>
            <a:ext cx="8712968" cy="2123658"/>
          </a:xfrm>
          <a:prstGeom prst="rect">
            <a:avLst/>
          </a:prstGeom>
          <a:noFill/>
        </p:spPr>
        <p:txBody>
          <a:bodyPr wrap="square">
            <a:spAutoFit/>
          </a:bodyPr>
          <a:lstStyle/>
          <a:p>
            <a:pPr marL="0" indent="0" algn="just">
              <a:buNone/>
            </a:pPr>
            <a:r>
              <a:rPr lang="id-ID" sz="3200" b="1" dirty="0">
                <a:solidFill>
                  <a:srgbClr val="C00000"/>
                </a:solidFill>
                <a:latin typeface="Times New Roman" pitchFamily="18" charset="0"/>
                <a:cs typeface="Times New Roman" pitchFamily="18" charset="0"/>
              </a:rPr>
              <a:t>Tingkatan Mujtahid</a:t>
            </a:r>
            <a:endParaRPr lang="en-US" sz="3200" b="1" dirty="0">
              <a:solidFill>
                <a:srgbClr val="C00000"/>
              </a:solidFill>
              <a:latin typeface="Times New Roman" pitchFamily="18" charset="0"/>
              <a:cs typeface="Times New Roman" pitchFamily="18" charset="0"/>
            </a:endParaRPr>
          </a:p>
          <a:p>
            <a:pPr marL="0" indent="0" algn="just">
              <a:buNone/>
            </a:pPr>
            <a:endParaRPr lang="id-ID" sz="2000" b="1" dirty="0">
              <a:latin typeface="Times New Roman" pitchFamily="18" charset="0"/>
              <a:cs typeface="Times New Roman" pitchFamily="18" charset="0"/>
            </a:endParaRPr>
          </a:p>
          <a:p>
            <a:pPr marL="342900" indent="-342900" algn="just">
              <a:buAutoNum type="arabicPeriod"/>
            </a:pPr>
            <a:r>
              <a:rPr lang="id-ID" sz="2000" dirty="0">
                <a:latin typeface="Times New Roman" pitchFamily="18" charset="0"/>
                <a:cs typeface="Times New Roman" pitchFamily="18" charset="0"/>
              </a:rPr>
              <a:t>Mujtahid Mutlak yaitu para pendiri dan imam madzhab</a:t>
            </a:r>
          </a:p>
          <a:p>
            <a:pPr marL="342900" indent="-342900" algn="just">
              <a:buAutoNum type="arabicPeriod"/>
            </a:pPr>
            <a:r>
              <a:rPr lang="id-ID" sz="2000" dirty="0">
                <a:latin typeface="Times New Roman" pitchFamily="18" charset="0"/>
                <a:cs typeface="Times New Roman" pitchFamily="18" charset="0"/>
              </a:rPr>
              <a:t>Mujtahid Muttabi’ yaitu orang yang telah membandingkan dari para madzhab</a:t>
            </a:r>
          </a:p>
          <a:p>
            <a:pPr marL="342900" indent="-342900" algn="just">
              <a:buAutoNum type="arabicPeriod"/>
            </a:pPr>
            <a:r>
              <a:rPr lang="id-ID" sz="2000" dirty="0">
                <a:latin typeface="Times New Roman" pitchFamily="18" charset="0"/>
                <a:cs typeface="Times New Roman" pitchFamily="18" charset="0"/>
              </a:rPr>
              <a:t>Orang yang telah bermadzhab, memilih salah satu madzhab. (Madzhab Imam Maliki, Imam Hambali, Imam Hanafi, Imam Syafi’i)</a:t>
            </a:r>
            <a:endParaRPr lang="en-ID" sz="2000" b="1" dirty="0"/>
          </a:p>
        </p:txBody>
      </p:sp>
      <p:sp>
        <p:nvSpPr>
          <p:cNvPr id="6" name="TextBox 5">
            <a:extLst>
              <a:ext uri="{FF2B5EF4-FFF2-40B4-BE49-F238E27FC236}">
                <a16:creationId xmlns:a16="http://schemas.microsoft.com/office/drawing/2014/main" id="{0F434D5B-6AE9-0EA3-0BCF-282057D065D2}"/>
              </a:ext>
            </a:extLst>
          </p:cNvPr>
          <p:cNvSpPr txBox="1"/>
          <p:nvPr/>
        </p:nvSpPr>
        <p:spPr>
          <a:xfrm>
            <a:off x="179512" y="2832025"/>
            <a:ext cx="8784976" cy="2677656"/>
          </a:xfrm>
          <a:prstGeom prst="rect">
            <a:avLst/>
          </a:prstGeom>
          <a:noFill/>
        </p:spPr>
        <p:txBody>
          <a:bodyPr wrap="square">
            <a:spAutoFit/>
          </a:bodyPr>
          <a:lstStyle/>
          <a:p>
            <a:pPr algn="just" fontAlgn="ctr"/>
            <a:r>
              <a:rPr lang="en-ID" sz="2800" b="1" i="0" dirty="0" err="1">
                <a:solidFill>
                  <a:srgbClr val="C00000"/>
                </a:solidFill>
                <a:effectLst/>
                <a:latin typeface="Times New Roman" panose="02020603050405020304" pitchFamily="18" charset="0"/>
                <a:cs typeface="Times New Roman" panose="02020603050405020304" pitchFamily="18" charset="0"/>
              </a:rPr>
              <a:t>Dalil-dalil</a:t>
            </a:r>
            <a:r>
              <a:rPr lang="en-ID" sz="2800" b="1" i="0" dirty="0">
                <a:solidFill>
                  <a:srgbClr val="C00000"/>
                </a:solidFill>
                <a:effectLst/>
                <a:latin typeface="Times New Roman" panose="02020603050405020304" pitchFamily="18" charset="0"/>
                <a:cs typeface="Times New Roman" panose="02020603050405020304" pitchFamily="18" charset="0"/>
              </a:rPr>
              <a:t> ijtihad </a:t>
            </a:r>
            <a:r>
              <a:rPr lang="en-ID" sz="2800" b="1" i="0" dirty="0" err="1">
                <a:solidFill>
                  <a:srgbClr val="C00000"/>
                </a:solidFill>
                <a:effectLst/>
                <a:latin typeface="Times New Roman" panose="02020603050405020304" pitchFamily="18" charset="0"/>
                <a:cs typeface="Times New Roman" panose="02020603050405020304" pitchFamily="18" charset="0"/>
              </a:rPr>
              <a:t>dalam</a:t>
            </a:r>
            <a:r>
              <a:rPr lang="en-ID" sz="2800" b="1" i="0" dirty="0">
                <a:solidFill>
                  <a:srgbClr val="C00000"/>
                </a:solidFill>
                <a:effectLst/>
                <a:latin typeface="Times New Roman" panose="02020603050405020304" pitchFamily="18" charset="0"/>
                <a:cs typeface="Times New Roman" panose="02020603050405020304" pitchFamily="18" charset="0"/>
              </a:rPr>
              <a:t> Islam </a:t>
            </a:r>
            <a:r>
              <a:rPr lang="en-ID" sz="2800" b="1" i="0" dirty="0" err="1">
                <a:solidFill>
                  <a:srgbClr val="C00000"/>
                </a:solidFill>
                <a:effectLst/>
                <a:latin typeface="Times New Roman" panose="02020603050405020304" pitchFamily="18" charset="0"/>
                <a:cs typeface="Times New Roman" panose="02020603050405020304" pitchFamily="18" charset="0"/>
              </a:rPr>
              <a:t>adalah</a:t>
            </a:r>
            <a:r>
              <a:rPr lang="en-ID" sz="2800" b="1" i="0" dirty="0">
                <a:solidFill>
                  <a:srgbClr val="C00000"/>
                </a:solidFill>
                <a:effectLst/>
                <a:latin typeface="Times New Roman" panose="02020603050405020304" pitchFamily="18" charset="0"/>
                <a:cs typeface="Times New Roman" panose="02020603050405020304" pitchFamily="18" charset="0"/>
              </a:rPr>
              <a:t>:</a:t>
            </a:r>
            <a:r>
              <a:rPr lang="en-ID" sz="2000" b="0" i="0" dirty="0">
                <a:solidFill>
                  <a:srgbClr val="C00000"/>
                </a:solidFill>
                <a:effectLst/>
                <a:latin typeface="Times New Roman" panose="02020603050405020304" pitchFamily="18" charset="0"/>
                <a:cs typeface="Times New Roman" panose="02020603050405020304" pitchFamily="18" charset="0"/>
              </a:rPr>
              <a:t> </a:t>
            </a:r>
          </a:p>
          <a:p>
            <a:pPr marL="342900" indent="-342900" algn="just" fontAlgn="ctr">
              <a:buAutoNum type="arabicPeriod"/>
            </a:pPr>
            <a:r>
              <a:rPr lang="en-ID" sz="2000" b="0" i="0" dirty="0">
                <a:solidFill>
                  <a:srgbClr val="001D35"/>
                </a:solidFill>
                <a:effectLst/>
                <a:latin typeface="Times New Roman" panose="02020603050405020304" pitchFamily="18" charset="0"/>
                <a:cs typeface="Times New Roman" panose="02020603050405020304" pitchFamily="18" charset="0"/>
              </a:rPr>
              <a:t>QS. An-Nisa' </a:t>
            </a:r>
            <a:r>
              <a:rPr lang="en-ID" sz="2000" b="0" i="0" dirty="0" err="1">
                <a:solidFill>
                  <a:srgbClr val="001D35"/>
                </a:solidFill>
                <a:effectLst/>
                <a:latin typeface="Times New Roman" panose="02020603050405020304" pitchFamily="18" charset="0"/>
                <a:cs typeface="Times New Roman" panose="02020603050405020304" pitchFamily="18" charset="0"/>
              </a:rPr>
              <a:t>ayat</a:t>
            </a:r>
            <a:r>
              <a:rPr lang="en-ID" sz="2000" b="0" i="0" dirty="0">
                <a:solidFill>
                  <a:srgbClr val="001D35"/>
                </a:solidFill>
                <a:effectLst/>
                <a:latin typeface="Times New Roman" panose="02020603050405020304" pitchFamily="18" charset="0"/>
                <a:cs typeface="Times New Roman" panose="02020603050405020304" pitchFamily="18" charset="0"/>
              </a:rPr>
              <a:t> 59 yang </a:t>
            </a:r>
            <a:r>
              <a:rPr lang="en-ID" sz="2000" b="0" i="0" dirty="0" err="1">
                <a:solidFill>
                  <a:srgbClr val="001D35"/>
                </a:solidFill>
                <a:effectLst/>
                <a:latin typeface="Times New Roman" panose="02020603050405020304" pitchFamily="18" charset="0"/>
                <a:cs typeface="Times New Roman" panose="02020603050405020304" pitchFamily="18" charset="0"/>
              </a:rPr>
              <a:t>berbunyi</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1" dirty="0">
                <a:solidFill>
                  <a:srgbClr val="001D35"/>
                </a:solidFill>
                <a:effectLst/>
                <a:latin typeface="Times New Roman" panose="02020603050405020304" pitchFamily="18" charset="0"/>
                <a:cs typeface="Times New Roman" panose="02020603050405020304" pitchFamily="18" charset="0"/>
              </a:rPr>
              <a:t>“Jika </a:t>
            </a:r>
            <a:r>
              <a:rPr lang="en-ID" sz="2000" b="0" i="1" dirty="0" err="1">
                <a:solidFill>
                  <a:srgbClr val="001D35"/>
                </a:solidFill>
                <a:effectLst/>
                <a:latin typeface="Times New Roman" panose="02020603050405020304" pitchFamily="18" charset="0"/>
                <a:cs typeface="Times New Roman" panose="02020603050405020304" pitchFamily="18" charset="0"/>
              </a:rPr>
              <a:t>kamu</a:t>
            </a:r>
            <a:r>
              <a:rPr lang="en-ID" sz="2000" b="0" i="1" dirty="0">
                <a:solidFill>
                  <a:srgbClr val="001D35"/>
                </a:solidFill>
                <a:effectLst/>
                <a:latin typeface="Times New Roman" panose="02020603050405020304" pitchFamily="18" charset="0"/>
                <a:cs typeface="Times New Roman" panose="02020603050405020304" pitchFamily="18" charset="0"/>
              </a:rPr>
              <a:t> </a:t>
            </a:r>
            <a:r>
              <a:rPr lang="en-ID" sz="2000" b="0" i="1" dirty="0" err="1">
                <a:solidFill>
                  <a:srgbClr val="001D35"/>
                </a:solidFill>
                <a:effectLst/>
                <a:latin typeface="Times New Roman" panose="02020603050405020304" pitchFamily="18" charset="0"/>
                <a:cs typeface="Times New Roman" panose="02020603050405020304" pitchFamily="18" charset="0"/>
              </a:rPr>
              <a:t>mempersengketakan</a:t>
            </a:r>
            <a:r>
              <a:rPr lang="en-ID" sz="2000" b="0" i="1" dirty="0">
                <a:solidFill>
                  <a:srgbClr val="001D35"/>
                </a:solidFill>
                <a:effectLst/>
                <a:latin typeface="Times New Roman" panose="02020603050405020304" pitchFamily="18" charset="0"/>
                <a:cs typeface="Times New Roman" panose="02020603050405020304" pitchFamily="18" charset="0"/>
              </a:rPr>
              <a:t> </a:t>
            </a:r>
            <a:r>
              <a:rPr lang="en-ID" sz="2000" b="0" i="1" dirty="0" err="1">
                <a:solidFill>
                  <a:srgbClr val="001D35"/>
                </a:solidFill>
                <a:effectLst/>
                <a:latin typeface="Times New Roman" panose="02020603050405020304" pitchFamily="18" charset="0"/>
                <a:cs typeface="Times New Roman" panose="02020603050405020304" pitchFamily="18" charset="0"/>
              </a:rPr>
              <a:t>sesuatu</a:t>
            </a:r>
            <a:r>
              <a:rPr lang="en-ID" sz="2000" b="0" i="1" dirty="0">
                <a:solidFill>
                  <a:srgbClr val="001D35"/>
                </a:solidFill>
                <a:effectLst/>
                <a:latin typeface="Times New Roman" panose="02020603050405020304" pitchFamily="18" charset="0"/>
                <a:cs typeface="Times New Roman" panose="02020603050405020304" pitchFamily="18" charset="0"/>
              </a:rPr>
              <a:t> </a:t>
            </a:r>
            <a:r>
              <a:rPr lang="en-ID" sz="2000" b="0" i="1" dirty="0" err="1">
                <a:solidFill>
                  <a:srgbClr val="001D35"/>
                </a:solidFill>
                <a:effectLst/>
                <a:latin typeface="Times New Roman" panose="02020603050405020304" pitchFamily="18" charset="0"/>
                <a:cs typeface="Times New Roman" panose="02020603050405020304" pitchFamily="18" charset="0"/>
              </a:rPr>
              <a:t>maka</a:t>
            </a:r>
            <a:r>
              <a:rPr lang="en-ID" sz="2000" b="0" i="1" dirty="0">
                <a:solidFill>
                  <a:srgbClr val="001D35"/>
                </a:solidFill>
                <a:effectLst/>
                <a:latin typeface="Times New Roman" panose="02020603050405020304" pitchFamily="18" charset="0"/>
                <a:cs typeface="Times New Roman" panose="02020603050405020304" pitchFamily="18" charset="0"/>
              </a:rPr>
              <a:t> </a:t>
            </a:r>
            <a:r>
              <a:rPr lang="en-ID" sz="2000" b="0" i="1" dirty="0" err="1">
                <a:solidFill>
                  <a:srgbClr val="001D35"/>
                </a:solidFill>
                <a:effectLst/>
                <a:latin typeface="Times New Roman" panose="02020603050405020304" pitchFamily="18" charset="0"/>
                <a:cs typeface="Times New Roman" panose="02020603050405020304" pitchFamily="18" charset="0"/>
              </a:rPr>
              <a:t>kembalikanlah</a:t>
            </a:r>
            <a:r>
              <a:rPr lang="en-ID" sz="2000" b="0" i="1" dirty="0">
                <a:solidFill>
                  <a:srgbClr val="001D35"/>
                </a:solidFill>
                <a:effectLst/>
                <a:latin typeface="Times New Roman" panose="02020603050405020304" pitchFamily="18" charset="0"/>
                <a:cs typeface="Times New Roman" panose="02020603050405020304" pitchFamily="18" charset="0"/>
              </a:rPr>
              <a:t> </a:t>
            </a:r>
            <a:r>
              <a:rPr lang="en-ID" sz="2000" b="0" i="1" dirty="0" err="1">
                <a:solidFill>
                  <a:srgbClr val="001D35"/>
                </a:solidFill>
                <a:effectLst/>
                <a:latin typeface="Times New Roman" panose="02020603050405020304" pitchFamily="18" charset="0"/>
                <a:cs typeface="Times New Roman" panose="02020603050405020304" pitchFamily="18" charset="0"/>
              </a:rPr>
              <a:t>sesuatu</a:t>
            </a:r>
            <a:r>
              <a:rPr lang="en-ID" sz="2000" b="0" i="1" dirty="0">
                <a:solidFill>
                  <a:srgbClr val="001D35"/>
                </a:solidFill>
                <a:effectLst/>
                <a:latin typeface="Times New Roman" panose="02020603050405020304" pitchFamily="18" charset="0"/>
                <a:cs typeface="Times New Roman" panose="02020603050405020304" pitchFamily="18" charset="0"/>
              </a:rPr>
              <a:t> </a:t>
            </a:r>
            <a:r>
              <a:rPr lang="en-ID" sz="2000" b="0" i="1" dirty="0" err="1">
                <a:solidFill>
                  <a:srgbClr val="001D35"/>
                </a:solidFill>
                <a:effectLst/>
                <a:latin typeface="Times New Roman" panose="02020603050405020304" pitchFamily="18" charset="0"/>
                <a:cs typeface="Times New Roman" panose="02020603050405020304" pitchFamily="18" charset="0"/>
              </a:rPr>
              <a:t>tersebut</a:t>
            </a:r>
            <a:r>
              <a:rPr lang="en-ID" sz="2000" b="0" i="1" dirty="0">
                <a:solidFill>
                  <a:srgbClr val="001D35"/>
                </a:solidFill>
                <a:effectLst/>
                <a:latin typeface="Times New Roman" panose="02020603050405020304" pitchFamily="18" charset="0"/>
                <a:cs typeface="Times New Roman" panose="02020603050405020304" pitchFamily="18" charset="0"/>
              </a:rPr>
              <a:t> </a:t>
            </a:r>
            <a:r>
              <a:rPr lang="en-ID" sz="2000" b="0" i="1" dirty="0" err="1">
                <a:solidFill>
                  <a:srgbClr val="001D35"/>
                </a:solidFill>
                <a:effectLst/>
                <a:latin typeface="Times New Roman" panose="02020603050405020304" pitchFamily="18" charset="0"/>
                <a:cs typeface="Times New Roman" panose="02020603050405020304" pitchFamily="18" charset="0"/>
              </a:rPr>
              <a:t>kepada</a:t>
            </a:r>
            <a:r>
              <a:rPr lang="en-ID" sz="2000" b="0" i="1" dirty="0">
                <a:solidFill>
                  <a:srgbClr val="001D35"/>
                </a:solidFill>
                <a:effectLst/>
                <a:latin typeface="Times New Roman" panose="02020603050405020304" pitchFamily="18" charset="0"/>
                <a:cs typeface="Times New Roman" panose="02020603050405020304" pitchFamily="18" charset="0"/>
              </a:rPr>
              <a:t> Allah dan Rasul-Nya”.</a:t>
            </a:r>
            <a:r>
              <a:rPr lang="en-ID" sz="2000" b="0" i="0" dirty="0">
                <a:solidFill>
                  <a:srgbClr val="001D35"/>
                </a:solidFill>
                <a:effectLst/>
                <a:latin typeface="Times New Roman" panose="02020603050405020304" pitchFamily="18" charset="0"/>
                <a:cs typeface="Times New Roman" panose="02020603050405020304" pitchFamily="18" charset="0"/>
              </a:rPr>
              <a:t> </a:t>
            </a:r>
          </a:p>
          <a:p>
            <a:pPr marL="342900" indent="-342900" algn="just" fontAlgn="ctr">
              <a:buFont typeface="Arial" panose="020B0604020202020204" pitchFamily="34" charset="0"/>
              <a:buAutoNum type="arabicPeriod"/>
            </a:pPr>
            <a:r>
              <a:rPr lang="en-ID" sz="2000" b="0" i="0" dirty="0">
                <a:solidFill>
                  <a:srgbClr val="001D35"/>
                </a:solidFill>
                <a:effectLst/>
                <a:latin typeface="Times New Roman" panose="02020603050405020304" pitchFamily="18" charset="0"/>
                <a:cs typeface="Times New Roman" panose="02020603050405020304" pitchFamily="18" charset="0"/>
              </a:rPr>
              <a:t>Hadis </a:t>
            </a:r>
            <a:r>
              <a:rPr lang="en-ID" sz="2000" b="0" i="0" dirty="0" err="1">
                <a:solidFill>
                  <a:srgbClr val="001D35"/>
                </a:solidFill>
                <a:effectLst/>
                <a:latin typeface="Times New Roman" panose="02020603050405020304" pitchFamily="18" charset="0"/>
                <a:cs typeface="Times New Roman" panose="02020603050405020304" pitchFamily="18" charset="0"/>
              </a:rPr>
              <a:t>Mu'adz</a:t>
            </a:r>
            <a:r>
              <a:rPr lang="en-ID" sz="2000" b="0" i="0" dirty="0">
                <a:solidFill>
                  <a:srgbClr val="001D35"/>
                </a:solidFill>
                <a:effectLst/>
                <a:latin typeface="Times New Roman" panose="02020603050405020304" pitchFamily="18" charset="0"/>
                <a:cs typeface="Times New Roman" panose="02020603050405020304" pitchFamily="18" charset="0"/>
              </a:rPr>
              <a:t> bin Jabal yang </a:t>
            </a:r>
            <a:r>
              <a:rPr lang="en-ID" sz="2000" b="0" i="0" dirty="0" err="1">
                <a:solidFill>
                  <a:srgbClr val="001D35"/>
                </a:solidFill>
                <a:effectLst/>
                <a:latin typeface="Times New Roman" panose="02020603050405020304" pitchFamily="18" charset="0"/>
                <a:cs typeface="Times New Roman" panose="02020603050405020304" pitchFamily="18" charset="0"/>
              </a:rPr>
              <a:t>menceritakan</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tentang</a:t>
            </a:r>
            <a:r>
              <a:rPr lang="en-ID" sz="2000" b="0" i="0" dirty="0">
                <a:solidFill>
                  <a:srgbClr val="001D35"/>
                </a:solidFill>
                <a:effectLst/>
                <a:latin typeface="Times New Roman" panose="02020603050405020304" pitchFamily="18" charset="0"/>
                <a:cs typeface="Times New Roman" panose="02020603050405020304" pitchFamily="18" charset="0"/>
              </a:rPr>
              <a:t> dialog </a:t>
            </a:r>
            <a:r>
              <a:rPr lang="en-ID" sz="2000" b="0" i="0" dirty="0" err="1">
                <a:solidFill>
                  <a:srgbClr val="001D35"/>
                </a:solidFill>
                <a:effectLst/>
                <a:latin typeface="Times New Roman" panose="02020603050405020304" pitchFamily="18" charset="0"/>
                <a:cs typeface="Times New Roman" panose="02020603050405020304" pitchFamily="18" charset="0"/>
              </a:rPr>
              <a:t>antara</a:t>
            </a:r>
            <a:r>
              <a:rPr lang="en-ID" sz="2000" b="0" i="0" dirty="0">
                <a:solidFill>
                  <a:srgbClr val="001D35"/>
                </a:solidFill>
                <a:effectLst/>
                <a:latin typeface="Times New Roman" panose="02020603050405020304" pitchFamily="18" charset="0"/>
                <a:cs typeface="Times New Roman" panose="02020603050405020304" pitchFamily="18" charset="0"/>
              </a:rPr>
              <a:t> Nabi Muhammad SAW </a:t>
            </a:r>
            <a:r>
              <a:rPr lang="en-ID" sz="2000" b="0" i="0" dirty="0" err="1">
                <a:solidFill>
                  <a:srgbClr val="001D35"/>
                </a:solidFill>
                <a:effectLst/>
                <a:latin typeface="Times New Roman" panose="02020603050405020304" pitchFamily="18" charset="0"/>
                <a:cs typeface="Times New Roman" panose="02020603050405020304" pitchFamily="18" charset="0"/>
              </a:rPr>
              <a:t>dengan</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Mu'adz</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ketika</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akan</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diangkat</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sebagai</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qadhi</a:t>
            </a:r>
            <a:r>
              <a:rPr lang="en-ID" sz="2000" b="0" i="0" dirty="0">
                <a:solidFill>
                  <a:srgbClr val="001D35"/>
                </a:solidFill>
                <a:effectLst/>
                <a:latin typeface="Times New Roman" panose="02020603050405020304" pitchFamily="18" charset="0"/>
                <a:cs typeface="Times New Roman" panose="02020603050405020304" pitchFamily="18" charset="0"/>
              </a:rPr>
              <a:t> di </a:t>
            </a:r>
            <a:r>
              <a:rPr lang="en-ID" sz="2000" b="0" i="0" dirty="0" err="1">
                <a:solidFill>
                  <a:srgbClr val="001D35"/>
                </a:solidFill>
                <a:effectLst/>
                <a:latin typeface="Times New Roman" panose="02020603050405020304" pitchFamily="18" charset="0"/>
                <a:cs typeface="Times New Roman" panose="02020603050405020304" pitchFamily="18" charset="0"/>
              </a:rPr>
              <a:t>Yaman</a:t>
            </a:r>
            <a:r>
              <a:rPr lang="en-ID" sz="2000" b="0" i="0" dirty="0">
                <a:solidFill>
                  <a:srgbClr val="001D35"/>
                </a:solidFill>
                <a:effectLst/>
                <a:latin typeface="Times New Roman" panose="02020603050405020304" pitchFamily="18" charset="0"/>
                <a:cs typeface="Times New Roman" panose="02020603050405020304" pitchFamily="18" charset="0"/>
              </a:rPr>
              <a:t>.</a:t>
            </a:r>
          </a:p>
          <a:p>
            <a:pPr marL="342900" indent="-342900" algn="just" fontAlgn="ctr">
              <a:buFont typeface="Arial" panose="020B0604020202020204" pitchFamily="34" charset="0"/>
              <a:buAutoNum type="arabicPeriod"/>
            </a:pPr>
            <a:r>
              <a:rPr lang="en-ID" sz="2000" dirty="0">
                <a:solidFill>
                  <a:srgbClr val="001D35"/>
                </a:solidFill>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Kaidah</a:t>
            </a:r>
            <a:r>
              <a:rPr lang="en-ID" sz="2000" b="0" i="0" dirty="0">
                <a:solidFill>
                  <a:srgbClr val="001D35"/>
                </a:solidFill>
                <a:effectLst/>
                <a:latin typeface="Times New Roman" panose="02020603050405020304" pitchFamily="18" charset="0"/>
                <a:cs typeface="Times New Roman" panose="02020603050405020304" pitchFamily="18" charset="0"/>
              </a:rPr>
              <a:t> yang </a:t>
            </a:r>
            <a:r>
              <a:rPr lang="en-ID" sz="2000" b="0" i="0" dirty="0" err="1">
                <a:solidFill>
                  <a:srgbClr val="001D35"/>
                </a:solidFill>
                <a:effectLst/>
                <a:latin typeface="Times New Roman" panose="02020603050405020304" pitchFamily="18" charset="0"/>
                <a:cs typeface="Times New Roman" panose="02020603050405020304" pitchFamily="18" charset="0"/>
              </a:rPr>
              <a:t>menyatakan</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bahwa</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apabila</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seorang</a:t>
            </a:r>
            <a:r>
              <a:rPr lang="en-ID" sz="2000" b="0" i="0" dirty="0">
                <a:solidFill>
                  <a:srgbClr val="001D35"/>
                </a:solidFill>
                <a:effectLst/>
                <a:latin typeface="Times New Roman" panose="02020603050405020304" pitchFamily="18" charset="0"/>
                <a:cs typeface="Times New Roman" panose="02020603050405020304" pitchFamily="18" charset="0"/>
              </a:rPr>
              <a:t> hakim </a:t>
            </a:r>
            <a:r>
              <a:rPr lang="en-ID" sz="2000" b="0" i="0" dirty="0" err="1">
                <a:solidFill>
                  <a:srgbClr val="001D35"/>
                </a:solidFill>
                <a:effectLst/>
                <a:latin typeface="Times New Roman" panose="02020603050405020304" pitchFamily="18" charset="0"/>
                <a:cs typeface="Times New Roman" panose="02020603050405020304" pitchFamily="18" charset="0"/>
              </a:rPr>
              <a:t>berijtihad</a:t>
            </a:r>
            <a:r>
              <a:rPr lang="en-ID" sz="2000" b="0" i="0" dirty="0">
                <a:solidFill>
                  <a:srgbClr val="001D35"/>
                </a:solidFill>
                <a:effectLst/>
                <a:latin typeface="Times New Roman" panose="02020603050405020304" pitchFamily="18" charset="0"/>
                <a:cs typeface="Times New Roman" panose="02020603050405020304" pitchFamily="18" charset="0"/>
              </a:rPr>
              <a:t> dan </a:t>
            </a:r>
            <a:r>
              <a:rPr lang="en-ID" sz="2000" b="0" i="0" dirty="0" err="1">
                <a:solidFill>
                  <a:srgbClr val="001D35"/>
                </a:solidFill>
                <a:effectLst/>
                <a:latin typeface="Times New Roman" panose="02020603050405020304" pitchFamily="18" charset="0"/>
                <a:cs typeface="Times New Roman" panose="02020603050405020304" pitchFamily="18" charset="0"/>
              </a:rPr>
              <a:t>benar</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maka</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ia</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memperoleh</a:t>
            </a:r>
            <a:r>
              <a:rPr lang="en-ID" sz="2000" b="0" i="0" dirty="0">
                <a:solidFill>
                  <a:srgbClr val="001D35"/>
                </a:solidFill>
                <a:effectLst/>
                <a:latin typeface="Times New Roman" panose="02020603050405020304" pitchFamily="18" charset="0"/>
                <a:cs typeface="Times New Roman" panose="02020603050405020304" pitchFamily="18" charset="0"/>
              </a:rPr>
              <a:t> dua </a:t>
            </a:r>
            <a:r>
              <a:rPr lang="en-ID" sz="2000" b="0" i="0" dirty="0" err="1">
                <a:solidFill>
                  <a:srgbClr val="001D35"/>
                </a:solidFill>
                <a:effectLst/>
                <a:latin typeface="Times New Roman" panose="02020603050405020304" pitchFamily="18" charset="0"/>
                <a:cs typeface="Times New Roman" panose="02020603050405020304" pitchFamily="18" charset="0"/>
              </a:rPr>
              <a:t>pahala</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sedangkan</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apabila</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ijtihadnya</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tidak</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tepat</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maka</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memperoleh</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satu</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err="1">
                <a:solidFill>
                  <a:srgbClr val="001D35"/>
                </a:solidFill>
                <a:effectLst/>
                <a:latin typeface="Times New Roman" panose="02020603050405020304" pitchFamily="18" charset="0"/>
                <a:cs typeface="Times New Roman" panose="02020603050405020304" pitchFamily="18" charset="0"/>
              </a:rPr>
              <a:t>pahala</a:t>
            </a:r>
            <a:r>
              <a:rPr lang="en-ID" sz="2000" b="0" i="0" dirty="0">
                <a:solidFill>
                  <a:srgbClr val="001D35"/>
                </a:solidFill>
                <a:effectLst/>
                <a:latin typeface="Times New Roman" panose="02020603050405020304" pitchFamily="18" charset="0"/>
                <a:cs typeface="Times New Roman" panose="02020603050405020304" pitchFamily="18" charset="0"/>
              </a:rPr>
              <a:t> </a:t>
            </a:r>
            <a:r>
              <a:rPr lang="en-ID" sz="2000" b="0" i="0" dirty="0">
                <a:solidFill>
                  <a:srgbClr val="1F1F1F"/>
                </a:solidFill>
                <a:effectLst/>
                <a:latin typeface="Google Sans"/>
              </a:rPr>
              <a:t>(HR. </a:t>
            </a:r>
            <a:r>
              <a:rPr lang="en-ID" sz="2000" b="0" i="0" dirty="0" err="1">
                <a:solidFill>
                  <a:srgbClr val="1F1F1F"/>
                </a:solidFill>
                <a:effectLst/>
                <a:latin typeface="Google Sans"/>
              </a:rPr>
              <a:t>Asy-Syafi'i</a:t>
            </a:r>
            <a:r>
              <a:rPr lang="en-ID" sz="2000" b="0" i="0" dirty="0">
                <a:solidFill>
                  <a:srgbClr val="1F1F1F"/>
                </a:solidFill>
                <a:effectLst/>
                <a:latin typeface="Google Sans"/>
              </a:rPr>
              <a:t> </a:t>
            </a:r>
            <a:r>
              <a:rPr lang="en-ID" sz="2000" b="0" i="0" dirty="0" err="1">
                <a:solidFill>
                  <a:srgbClr val="1F1F1F"/>
                </a:solidFill>
                <a:effectLst/>
                <a:latin typeface="Google Sans"/>
              </a:rPr>
              <a:t>dari</a:t>
            </a:r>
            <a:r>
              <a:rPr lang="en-ID" sz="2000" b="0" i="0" dirty="0">
                <a:solidFill>
                  <a:srgbClr val="1F1F1F"/>
                </a:solidFill>
                <a:effectLst/>
                <a:latin typeface="Google Sans"/>
              </a:rPr>
              <a:t> Amr bin 'Ash).</a:t>
            </a:r>
            <a:r>
              <a:rPr lang="en-ID" sz="2000" b="0" i="0" dirty="0">
                <a:solidFill>
                  <a:srgbClr val="001D35"/>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31264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ekelumit tentang Imam Malik - Seorang Sarjana Besar Hadis">
            <a:extLst>
              <a:ext uri="{FF2B5EF4-FFF2-40B4-BE49-F238E27FC236}">
                <a16:creationId xmlns:a16="http://schemas.microsoft.com/office/drawing/2014/main" id="{54E0A50B-83AC-4BAA-D606-E2C7374F164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3C610BA-D5A4-E1BD-FD5F-1F769B5A2429}"/>
              </a:ext>
            </a:extLst>
          </p:cNvPr>
          <p:cNvSpPr txBox="1"/>
          <p:nvPr/>
        </p:nvSpPr>
        <p:spPr>
          <a:xfrm>
            <a:off x="251520" y="192422"/>
            <a:ext cx="8640960" cy="5878532"/>
          </a:xfrm>
          <a:prstGeom prst="rect">
            <a:avLst/>
          </a:prstGeom>
          <a:noFill/>
        </p:spPr>
        <p:txBody>
          <a:bodyPr wrap="square">
            <a:spAutoFit/>
          </a:bodyPr>
          <a:lstStyle/>
          <a:p>
            <a:pPr algn="just" fontAlgn="ctr"/>
            <a:r>
              <a:rPr lang="ar-SA" sz="3200" b="0" i="0" dirty="0">
                <a:solidFill>
                  <a:srgbClr val="001D35"/>
                </a:solidFill>
                <a:effectLst/>
                <a:latin typeface="Google Sans"/>
                <a:cs typeface="+mj-cs"/>
              </a:rPr>
              <a:t>وَلَا تُؤْتُوا السُّفَهَاۤءَ اَمْوَالَكُمُ الَّتِيْ جَعَلَ اللّٰهُ لَكُمْ قِيٰمًا وَّارْزُقُوْهُمْ فِيْهَا وَاكْسُوْهُمْ وَقُوْلُوْا لَهُمْ قَوْلًا مَّعْرُوْفًا </a:t>
            </a:r>
          </a:p>
          <a:p>
            <a:pPr algn="just"/>
            <a:r>
              <a:rPr lang="en-ID" sz="2000" b="0" i="1" dirty="0" err="1">
                <a:solidFill>
                  <a:srgbClr val="001D35"/>
                </a:solidFill>
                <a:effectLst/>
                <a:latin typeface="Times New Roman" panose="02020603050405020304" pitchFamily="18" charset="0"/>
                <a:cs typeface="+mj-cs"/>
              </a:rPr>
              <a:t>Artinya</a:t>
            </a:r>
            <a:r>
              <a:rPr lang="en-ID" sz="2000" b="0" i="1" dirty="0">
                <a:solidFill>
                  <a:srgbClr val="001D35"/>
                </a:solidFill>
                <a:effectLst/>
                <a:latin typeface="Times New Roman" panose="02020603050405020304" pitchFamily="18" charset="0"/>
                <a:cs typeface="+mj-cs"/>
              </a:rPr>
              <a:t>, "Dan </a:t>
            </a:r>
            <a:r>
              <a:rPr lang="en-ID" sz="2000" b="0" i="1" dirty="0" err="1">
                <a:solidFill>
                  <a:srgbClr val="001D35"/>
                </a:solidFill>
                <a:effectLst/>
                <a:latin typeface="Times New Roman" panose="02020603050405020304" pitchFamily="18" charset="0"/>
                <a:cs typeface="+mj-cs"/>
              </a:rPr>
              <a:t>janganlah</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kamu</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serahkan</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kepada</a:t>
            </a:r>
            <a:r>
              <a:rPr lang="en-ID" sz="2000" b="0" i="1" dirty="0">
                <a:solidFill>
                  <a:srgbClr val="001D35"/>
                </a:solidFill>
                <a:effectLst/>
                <a:latin typeface="Times New Roman" panose="02020603050405020304" pitchFamily="18" charset="0"/>
                <a:cs typeface="+mj-cs"/>
              </a:rPr>
              <a:t> orang yang </a:t>
            </a:r>
            <a:r>
              <a:rPr lang="en-ID" sz="2000" b="0" i="1" dirty="0" err="1">
                <a:solidFill>
                  <a:srgbClr val="001D35"/>
                </a:solidFill>
                <a:effectLst/>
                <a:latin typeface="Times New Roman" panose="02020603050405020304" pitchFamily="18" charset="0"/>
                <a:cs typeface="+mj-cs"/>
              </a:rPr>
              <a:t>belum</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sempurna</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akalnya</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harta</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mereka</a:t>
            </a:r>
            <a:r>
              <a:rPr lang="en-ID" sz="2000" b="0" i="1" dirty="0">
                <a:solidFill>
                  <a:srgbClr val="001D35"/>
                </a:solidFill>
                <a:effectLst/>
                <a:latin typeface="Times New Roman" panose="02020603050405020304" pitchFamily="18" charset="0"/>
                <a:cs typeface="+mj-cs"/>
              </a:rPr>
              <a:t> yang </a:t>
            </a:r>
            <a:r>
              <a:rPr lang="en-ID" sz="2000" b="0" i="1" dirty="0" err="1">
                <a:solidFill>
                  <a:srgbClr val="001D35"/>
                </a:solidFill>
                <a:effectLst/>
                <a:latin typeface="Times New Roman" panose="02020603050405020304" pitchFamily="18" charset="0"/>
                <a:cs typeface="+mj-cs"/>
              </a:rPr>
              <a:t>ada</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dalam</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kekuasaan</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kamu</a:t>
            </a:r>
            <a:r>
              <a:rPr lang="en-ID" sz="2000" b="0" i="1" dirty="0">
                <a:solidFill>
                  <a:srgbClr val="001D35"/>
                </a:solidFill>
                <a:effectLst/>
                <a:latin typeface="Times New Roman" panose="02020603050405020304" pitchFamily="18" charset="0"/>
                <a:cs typeface="+mj-cs"/>
              </a:rPr>
              <a:t> yang </a:t>
            </a:r>
            <a:r>
              <a:rPr lang="en-ID" sz="2000" b="0" i="1" dirty="0" err="1">
                <a:solidFill>
                  <a:srgbClr val="001D35"/>
                </a:solidFill>
                <a:effectLst/>
                <a:latin typeface="Times New Roman" panose="02020603050405020304" pitchFamily="18" charset="0"/>
                <a:cs typeface="+mj-cs"/>
              </a:rPr>
              <a:t>dijadikan</a:t>
            </a:r>
            <a:r>
              <a:rPr lang="en-ID" sz="2000" b="0" i="1" dirty="0">
                <a:solidFill>
                  <a:srgbClr val="001D35"/>
                </a:solidFill>
                <a:effectLst/>
                <a:latin typeface="Times New Roman" panose="02020603050405020304" pitchFamily="18" charset="0"/>
                <a:cs typeface="+mj-cs"/>
              </a:rPr>
              <a:t> Allah </a:t>
            </a:r>
            <a:r>
              <a:rPr lang="en-ID" sz="2000" b="0" i="1" dirty="0" err="1">
                <a:solidFill>
                  <a:srgbClr val="001D35"/>
                </a:solidFill>
                <a:effectLst/>
                <a:latin typeface="Times New Roman" panose="02020603050405020304" pitchFamily="18" charset="0"/>
                <a:cs typeface="+mj-cs"/>
              </a:rPr>
              <a:t>sebagai</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pokok</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kehidupan</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Berilah</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mereka</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belanja</a:t>
            </a:r>
            <a:r>
              <a:rPr lang="en-ID" sz="2000" b="0" i="1" dirty="0">
                <a:solidFill>
                  <a:srgbClr val="001D35"/>
                </a:solidFill>
                <a:effectLst/>
                <a:latin typeface="Times New Roman" panose="02020603050405020304" pitchFamily="18" charset="0"/>
                <a:cs typeface="+mj-cs"/>
              </a:rPr>
              <a:t> dan </a:t>
            </a:r>
            <a:r>
              <a:rPr lang="en-ID" sz="2000" b="0" i="1" dirty="0" err="1">
                <a:solidFill>
                  <a:srgbClr val="001D35"/>
                </a:solidFill>
                <a:effectLst/>
                <a:latin typeface="Times New Roman" panose="02020603050405020304" pitchFamily="18" charset="0"/>
                <a:cs typeface="+mj-cs"/>
              </a:rPr>
              <a:t>pakaian</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dari</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hasil</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harta</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itu</a:t>
            </a:r>
            <a:r>
              <a:rPr lang="en-ID" sz="2000" b="0" i="1" dirty="0">
                <a:solidFill>
                  <a:srgbClr val="001D35"/>
                </a:solidFill>
                <a:effectLst/>
                <a:latin typeface="Times New Roman" panose="02020603050405020304" pitchFamily="18" charset="0"/>
                <a:cs typeface="+mj-cs"/>
              </a:rPr>
              <a:t>) dan </a:t>
            </a:r>
            <a:r>
              <a:rPr lang="en-ID" sz="2000" b="0" i="1" dirty="0" err="1">
                <a:solidFill>
                  <a:srgbClr val="001D35"/>
                </a:solidFill>
                <a:effectLst/>
                <a:latin typeface="Times New Roman" panose="02020603050405020304" pitchFamily="18" charset="0"/>
                <a:cs typeface="+mj-cs"/>
              </a:rPr>
              <a:t>ucapkanlah</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kepada</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mereka</a:t>
            </a:r>
            <a:r>
              <a:rPr lang="en-ID" sz="2000" b="0" i="1" dirty="0">
                <a:solidFill>
                  <a:srgbClr val="001D35"/>
                </a:solidFill>
                <a:effectLst/>
                <a:latin typeface="Times New Roman" panose="02020603050405020304" pitchFamily="18" charset="0"/>
                <a:cs typeface="+mj-cs"/>
              </a:rPr>
              <a:t> </a:t>
            </a:r>
            <a:r>
              <a:rPr lang="en-ID" sz="2000" b="0" i="1" dirty="0" err="1">
                <a:solidFill>
                  <a:srgbClr val="001D35"/>
                </a:solidFill>
                <a:effectLst/>
                <a:latin typeface="Times New Roman" panose="02020603050405020304" pitchFamily="18" charset="0"/>
                <a:cs typeface="+mj-cs"/>
              </a:rPr>
              <a:t>perkataan</a:t>
            </a:r>
            <a:r>
              <a:rPr lang="en-ID" sz="2000" b="0" i="1" dirty="0">
                <a:solidFill>
                  <a:srgbClr val="001D35"/>
                </a:solidFill>
                <a:effectLst/>
                <a:latin typeface="Times New Roman" panose="02020603050405020304" pitchFamily="18" charset="0"/>
                <a:cs typeface="+mj-cs"/>
              </a:rPr>
              <a:t> yang </a:t>
            </a:r>
            <a:r>
              <a:rPr lang="en-ID" sz="2000" b="0" i="1" dirty="0" err="1">
                <a:solidFill>
                  <a:srgbClr val="001D35"/>
                </a:solidFill>
                <a:effectLst/>
                <a:latin typeface="Times New Roman" panose="02020603050405020304" pitchFamily="18" charset="0"/>
                <a:cs typeface="+mj-cs"/>
              </a:rPr>
              <a:t>baik</a:t>
            </a:r>
            <a:r>
              <a:rPr lang="en-ID" sz="2000" b="0" i="1" dirty="0">
                <a:solidFill>
                  <a:srgbClr val="001D35"/>
                </a:solidFill>
                <a:effectLst/>
                <a:latin typeface="Times New Roman" panose="02020603050405020304" pitchFamily="18" charset="0"/>
                <a:cs typeface="+mj-cs"/>
              </a:rPr>
              <a:t>". (QS. </a:t>
            </a:r>
            <a:r>
              <a:rPr lang="en-ID" sz="2000" b="0" i="1" dirty="0" err="1">
                <a:solidFill>
                  <a:srgbClr val="001D35"/>
                </a:solidFill>
                <a:effectLst/>
                <a:latin typeface="Times New Roman" panose="02020603050405020304" pitchFamily="18" charset="0"/>
                <a:cs typeface="+mj-cs"/>
              </a:rPr>
              <a:t>Annisa</a:t>
            </a:r>
            <a:r>
              <a:rPr lang="en-ID" sz="2000" b="0" i="1" dirty="0">
                <a:solidFill>
                  <a:srgbClr val="001D35"/>
                </a:solidFill>
                <a:effectLst/>
                <a:latin typeface="Times New Roman" panose="02020603050405020304" pitchFamily="18" charset="0"/>
                <a:cs typeface="+mj-cs"/>
              </a:rPr>
              <a:t> :5)</a:t>
            </a:r>
          </a:p>
          <a:p>
            <a:pPr algn="just"/>
            <a:br>
              <a:rPr lang="ar-SA" sz="2800" b="0" i="0" dirty="0">
                <a:solidFill>
                  <a:srgbClr val="111827"/>
                </a:solidFill>
                <a:effectLst/>
                <a:latin typeface="__omar_6952f9"/>
                <a:cs typeface="+mj-cs"/>
              </a:rPr>
            </a:br>
            <a:r>
              <a:rPr lang="ar-SA" sz="2800" b="0" i="0" dirty="0">
                <a:solidFill>
                  <a:srgbClr val="111827"/>
                </a:solidFill>
                <a:effectLst/>
                <a:latin typeface="__omar_6952f9"/>
                <a:cs typeface="+mj-cs"/>
              </a:rPr>
              <a:t>يٰٓاَيُّهَا الَّذِيْنَ اٰمَنُوْٓا اَطِيْعُوا اللّٰهَ وَاَطِيْعُوا الرَّسُوْلَ وَاُولِى الْاَمْرِ مِنْكُمْۚ فَاِنْ تَنَازَعْتُمْ فِيْ شَيْءٍ فَرُدُّوْهُ اِلَى اللّٰهِ وَالرَّسُوْلِ اِنْ كُنْتُمْ تُؤْمِنُوْنَ بِاللّٰهِ وَالْيَوْمِ الْاٰخِرِۗ ذٰلِكَ خَيْرٌ وَّاَحْسَنُ تَأْوِيْلًاࣖ ۝٥٩</a:t>
            </a:r>
            <a:r>
              <a:rPr lang="en-US" sz="2800" b="0" i="0" dirty="0">
                <a:solidFill>
                  <a:srgbClr val="111827"/>
                </a:solidFill>
                <a:effectLst/>
                <a:latin typeface="__omar_6952f9"/>
                <a:cs typeface="+mj-cs"/>
              </a:rPr>
              <a:t>  </a:t>
            </a:r>
          </a:p>
          <a:p>
            <a:pPr algn="just"/>
            <a:r>
              <a:rPr lang="en-ID" sz="2000" b="0" i="1" dirty="0" err="1">
                <a:effectLst/>
                <a:latin typeface="Times New Roman" panose="02020603050405020304" pitchFamily="18" charset="0"/>
                <a:cs typeface="+mj-cs"/>
              </a:rPr>
              <a:t>Wahai</a:t>
            </a:r>
            <a:r>
              <a:rPr lang="en-ID" sz="2000" b="0" i="1" dirty="0">
                <a:effectLst/>
                <a:latin typeface="Times New Roman" panose="02020603050405020304" pitchFamily="18" charset="0"/>
                <a:cs typeface="+mj-cs"/>
              </a:rPr>
              <a:t> orang-orang yang </a:t>
            </a:r>
            <a:r>
              <a:rPr lang="en-ID" sz="2000" b="0" i="1" dirty="0" err="1">
                <a:effectLst/>
                <a:latin typeface="Times New Roman" panose="02020603050405020304" pitchFamily="18" charset="0"/>
                <a:cs typeface="+mj-cs"/>
              </a:rPr>
              <a:t>beriman</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taatilah</a:t>
            </a:r>
            <a:r>
              <a:rPr lang="en-ID" sz="2000" b="0" i="1" dirty="0">
                <a:effectLst/>
                <a:latin typeface="Times New Roman" panose="02020603050405020304" pitchFamily="18" charset="0"/>
                <a:cs typeface="+mj-cs"/>
              </a:rPr>
              <a:t> Allah dan </a:t>
            </a:r>
            <a:r>
              <a:rPr lang="en-ID" sz="2000" b="0" i="1" dirty="0" err="1">
                <a:effectLst/>
                <a:latin typeface="Times New Roman" panose="02020603050405020304" pitchFamily="18" charset="0"/>
                <a:cs typeface="+mj-cs"/>
              </a:rPr>
              <a:t>taatilah</a:t>
            </a:r>
            <a:r>
              <a:rPr lang="en-ID" sz="2000" b="0" i="1" dirty="0">
                <a:effectLst/>
                <a:latin typeface="Times New Roman" panose="02020603050405020304" pitchFamily="18" charset="0"/>
                <a:cs typeface="+mj-cs"/>
              </a:rPr>
              <a:t> Rasul (Nabi Muhammad) </a:t>
            </a:r>
            <a:r>
              <a:rPr lang="en-ID" sz="2000" b="0" i="1" dirty="0" err="1">
                <a:effectLst/>
                <a:latin typeface="Times New Roman" panose="02020603050405020304" pitchFamily="18" charset="0"/>
                <a:cs typeface="+mj-cs"/>
              </a:rPr>
              <a:t>serta</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ululamri</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pemegang</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kekuasaan</a:t>
            </a:r>
            <a:r>
              <a:rPr lang="en-ID" sz="2000" b="0" i="1" dirty="0">
                <a:effectLst/>
                <a:latin typeface="Times New Roman" panose="02020603050405020304" pitchFamily="18" charset="0"/>
                <a:cs typeface="+mj-cs"/>
              </a:rPr>
              <a:t>) di </a:t>
            </a:r>
            <a:r>
              <a:rPr lang="en-ID" sz="2000" b="0" i="1" dirty="0" err="1">
                <a:effectLst/>
                <a:latin typeface="Times New Roman" panose="02020603050405020304" pitchFamily="18" charset="0"/>
                <a:cs typeface="+mj-cs"/>
              </a:rPr>
              <a:t>antara</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kamu</a:t>
            </a:r>
            <a:r>
              <a:rPr lang="en-ID" sz="2000" b="0" i="1" dirty="0">
                <a:effectLst/>
                <a:latin typeface="Times New Roman" panose="02020603050405020304" pitchFamily="18" charset="0"/>
                <a:cs typeface="+mj-cs"/>
              </a:rPr>
              <a:t>. Jika </a:t>
            </a:r>
            <a:r>
              <a:rPr lang="en-ID" sz="2000" b="0" i="1" dirty="0" err="1">
                <a:effectLst/>
                <a:latin typeface="Times New Roman" panose="02020603050405020304" pitchFamily="18" charset="0"/>
                <a:cs typeface="+mj-cs"/>
              </a:rPr>
              <a:t>kamu</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berbeda</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pendapat</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tentang</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sesuatu</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kembalikanlah</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kepada</a:t>
            </a:r>
            <a:r>
              <a:rPr lang="en-ID" sz="2000" b="0" i="1" dirty="0">
                <a:effectLst/>
                <a:latin typeface="Times New Roman" panose="02020603050405020304" pitchFamily="18" charset="0"/>
                <a:cs typeface="+mj-cs"/>
              </a:rPr>
              <a:t> Allah (Al-Qur’an) dan Rasul (</a:t>
            </a:r>
            <a:r>
              <a:rPr lang="en-ID" sz="2000" b="0" i="1" dirty="0" err="1">
                <a:effectLst/>
                <a:latin typeface="Times New Roman" panose="02020603050405020304" pitchFamily="18" charset="0"/>
                <a:cs typeface="+mj-cs"/>
              </a:rPr>
              <a:t>sunahnya</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jika</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kamu</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beriman</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kepada</a:t>
            </a:r>
            <a:r>
              <a:rPr lang="en-ID" sz="2000" b="0" i="1" dirty="0">
                <a:effectLst/>
                <a:latin typeface="Times New Roman" panose="02020603050405020304" pitchFamily="18" charset="0"/>
                <a:cs typeface="+mj-cs"/>
              </a:rPr>
              <a:t> Allah dan </a:t>
            </a:r>
            <a:r>
              <a:rPr lang="en-ID" sz="2000" b="0" i="1" dirty="0" err="1">
                <a:effectLst/>
                <a:latin typeface="Times New Roman" panose="02020603050405020304" pitchFamily="18" charset="0"/>
                <a:cs typeface="+mj-cs"/>
              </a:rPr>
              <a:t>hari</a:t>
            </a:r>
            <a:r>
              <a:rPr lang="en-ID" sz="2000" b="0" i="1" dirty="0">
                <a:effectLst/>
                <a:latin typeface="Times New Roman" panose="02020603050405020304" pitchFamily="18" charset="0"/>
                <a:cs typeface="+mj-cs"/>
              </a:rPr>
              <a:t> Akhir. Yang </a:t>
            </a:r>
            <a:r>
              <a:rPr lang="en-ID" sz="2000" b="0" i="1" dirty="0" err="1">
                <a:effectLst/>
                <a:latin typeface="Times New Roman" panose="02020603050405020304" pitchFamily="18" charset="0"/>
                <a:cs typeface="+mj-cs"/>
              </a:rPr>
              <a:t>demikian</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itu</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lebih</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baik</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bagimu</a:t>
            </a:r>
            <a:r>
              <a:rPr lang="en-ID" sz="2000" b="0" i="1" dirty="0">
                <a:effectLst/>
                <a:latin typeface="Times New Roman" panose="02020603050405020304" pitchFamily="18" charset="0"/>
                <a:cs typeface="+mj-cs"/>
              </a:rPr>
              <a:t>) dan </a:t>
            </a:r>
            <a:r>
              <a:rPr lang="en-ID" sz="2000" b="0" i="1" dirty="0" err="1">
                <a:effectLst/>
                <a:latin typeface="Times New Roman" panose="02020603050405020304" pitchFamily="18" charset="0"/>
                <a:cs typeface="+mj-cs"/>
              </a:rPr>
              <a:t>lebih</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bagus</a:t>
            </a:r>
            <a:r>
              <a:rPr lang="en-ID" sz="2000" b="0" i="1" dirty="0">
                <a:effectLst/>
                <a:latin typeface="Times New Roman" panose="02020603050405020304" pitchFamily="18" charset="0"/>
                <a:cs typeface="+mj-cs"/>
              </a:rPr>
              <a:t> </a:t>
            </a:r>
            <a:r>
              <a:rPr lang="en-ID" sz="2000" b="0" i="1" dirty="0" err="1">
                <a:effectLst/>
                <a:latin typeface="Times New Roman" panose="02020603050405020304" pitchFamily="18" charset="0"/>
                <a:cs typeface="+mj-cs"/>
              </a:rPr>
              <a:t>akibatnya</a:t>
            </a:r>
            <a:r>
              <a:rPr lang="en-ID" sz="2000" b="0" i="1" dirty="0">
                <a:effectLst/>
                <a:latin typeface="Times New Roman" panose="02020603050405020304" pitchFamily="18" charset="0"/>
                <a:cs typeface="+mj-cs"/>
              </a:rPr>
              <a:t> (di dunia dan di </a:t>
            </a:r>
            <a:r>
              <a:rPr lang="en-ID" sz="2000" b="0" i="1" dirty="0" err="1">
                <a:effectLst/>
                <a:latin typeface="Times New Roman" panose="02020603050405020304" pitchFamily="18" charset="0"/>
                <a:cs typeface="+mj-cs"/>
              </a:rPr>
              <a:t>akhirat</a:t>
            </a:r>
            <a:r>
              <a:rPr lang="en-ID" sz="2000" b="0" i="1" dirty="0">
                <a:effectLst/>
                <a:latin typeface="Times New Roman" panose="02020603050405020304" pitchFamily="18" charset="0"/>
                <a:cs typeface="+mj-cs"/>
              </a:rPr>
              <a:t>). </a:t>
            </a:r>
            <a:r>
              <a:rPr lang="en-ID" sz="2000" b="0" i="1" dirty="0">
                <a:solidFill>
                  <a:srgbClr val="001D35"/>
                </a:solidFill>
                <a:effectLst/>
                <a:latin typeface="Times New Roman" panose="02020603050405020304" pitchFamily="18" charset="0"/>
                <a:cs typeface="+mj-cs"/>
              </a:rPr>
              <a:t>(QS. </a:t>
            </a:r>
            <a:r>
              <a:rPr lang="en-ID" sz="2000" b="0" i="1" dirty="0" err="1">
                <a:solidFill>
                  <a:srgbClr val="001D35"/>
                </a:solidFill>
                <a:effectLst/>
                <a:latin typeface="Times New Roman" panose="02020603050405020304" pitchFamily="18" charset="0"/>
                <a:cs typeface="+mj-cs"/>
              </a:rPr>
              <a:t>Annisa</a:t>
            </a:r>
            <a:r>
              <a:rPr lang="en-ID" sz="2000" b="0" i="1" dirty="0">
                <a:solidFill>
                  <a:srgbClr val="001D35"/>
                </a:solidFill>
                <a:effectLst/>
                <a:latin typeface="Times New Roman" panose="02020603050405020304" pitchFamily="18" charset="0"/>
                <a:cs typeface="+mj-cs"/>
              </a:rPr>
              <a:t> :59)</a:t>
            </a:r>
          </a:p>
        </p:txBody>
      </p:sp>
    </p:spTree>
    <p:extLst>
      <p:ext uri="{BB962C8B-B14F-4D97-AF65-F5344CB8AC3E}">
        <p14:creationId xmlns:p14="http://schemas.microsoft.com/office/powerpoint/2010/main" val="1279551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58629-C7EE-393F-9570-938C3A93F08B}"/>
            </a:ext>
          </a:extLst>
        </p:cNvPr>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E8370784-5112-D289-916E-387E78CE05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8F71135-B4F8-0033-6BB7-4A32C5A865BA}"/>
              </a:ext>
            </a:extLst>
          </p:cNvPr>
          <p:cNvSpPr txBox="1"/>
          <p:nvPr/>
        </p:nvSpPr>
        <p:spPr>
          <a:xfrm>
            <a:off x="539552" y="237738"/>
            <a:ext cx="8424936" cy="5755422"/>
          </a:xfrm>
          <a:prstGeom prst="rect">
            <a:avLst/>
          </a:prstGeom>
          <a:noFill/>
        </p:spPr>
        <p:txBody>
          <a:bodyPr wrap="square">
            <a:spAutoFit/>
          </a:bodyPr>
          <a:lstStyle/>
          <a:p>
            <a:pPr algn="just" fontAlgn="base"/>
            <a:r>
              <a:rPr lang="en-US" sz="2800" b="1" dirty="0">
                <a:solidFill>
                  <a:srgbClr val="C00000"/>
                </a:solidFill>
                <a:latin typeface="Times New Roman" panose="02020603050405020304" pitchFamily="18" charset="0"/>
                <a:cs typeface="Times New Roman" panose="02020603050405020304" pitchFamily="18" charset="0"/>
              </a:rPr>
              <a:t>2</a:t>
            </a:r>
            <a:r>
              <a:rPr lang="id-ID" sz="2800" b="1" dirty="0">
                <a:solidFill>
                  <a:srgbClr val="C00000"/>
                </a:solidFill>
                <a:latin typeface="Times New Roman" panose="02020603050405020304" pitchFamily="18" charset="0"/>
                <a:cs typeface="Times New Roman" panose="02020603050405020304" pitchFamily="18" charset="0"/>
              </a:rPr>
              <a:t>. Kedudukan</a:t>
            </a:r>
            <a:r>
              <a:rPr lang="en-US" sz="2800" b="1" dirty="0">
                <a:solidFill>
                  <a:srgbClr val="C00000"/>
                </a:solidFill>
                <a:latin typeface="Times New Roman" panose="02020603050405020304" pitchFamily="18" charset="0"/>
                <a:cs typeface="Times New Roman" panose="02020603050405020304" pitchFamily="18" charset="0"/>
              </a:rPr>
              <a:t>, </a:t>
            </a:r>
            <a:r>
              <a:rPr lang="id-ID" sz="2800" b="1" dirty="0">
                <a:solidFill>
                  <a:srgbClr val="C00000"/>
                </a:solidFill>
                <a:latin typeface="Times New Roman" panose="02020603050405020304" pitchFamily="18" charset="0"/>
                <a:cs typeface="Times New Roman" panose="02020603050405020304" pitchFamily="18" charset="0"/>
              </a:rPr>
              <a:t>Fungsi </a:t>
            </a:r>
            <a:r>
              <a:rPr lang="en-US" sz="2800" b="1" dirty="0">
                <a:solidFill>
                  <a:srgbClr val="C00000"/>
                </a:solidFill>
                <a:latin typeface="Times New Roman" panose="02020603050405020304" pitchFamily="18" charset="0"/>
                <a:cs typeface="Times New Roman" panose="02020603050405020304" pitchFamily="18" charset="0"/>
              </a:rPr>
              <a:t>dan Ruang </a:t>
            </a:r>
            <a:r>
              <a:rPr lang="en-US" sz="2800" b="1" dirty="0" err="1">
                <a:solidFill>
                  <a:srgbClr val="C00000"/>
                </a:solidFill>
                <a:latin typeface="Times New Roman" panose="02020603050405020304" pitchFamily="18" charset="0"/>
                <a:cs typeface="Times New Roman" panose="02020603050405020304" pitchFamily="18" charset="0"/>
              </a:rPr>
              <a:t>Lingkup</a:t>
            </a:r>
            <a:r>
              <a:rPr lang="en-US" sz="2800" b="1" dirty="0">
                <a:solidFill>
                  <a:srgbClr val="C00000"/>
                </a:solidFill>
                <a:latin typeface="Times New Roman" panose="02020603050405020304" pitchFamily="18" charset="0"/>
                <a:cs typeface="Times New Roman" panose="02020603050405020304" pitchFamily="18" charset="0"/>
              </a:rPr>
              <a:t> </a:t>
            </a:r>
            <a:r>
              <a:rPr lang="id-ID" sz="2800" b="1" dirty="0">
                <a:solidFill>
                  <a:srgbClr val="C00000"/>
                </a:solidFill>
                <a:latin typeface="Times New Roman" panose="02020603050405020304" pitchFamily="18" charset="0"/>
                <a:cs typeface="Times New Roman" panose="02020603050405020304" pitchFamily="18" charset="0"/>
              </a:rPr>
              <a:t>Ijtihad</a:t>
            </a:r>
          </a:p>
          <a:p>
            <a:pPr algn="just" fontAlgn="base"/>
            <a:r>
              <a:rPr lang="id-ID" sz="2000" b="1" dirty="0">
                <a:latin typeface="Times New Roman" panose="02020603050405020304" pitchFamily="18" charset="0"/>
                <a:cs typeface="Times New Roman" panose="02020603050405020304" pitchFamily="18" charset="0"/>
              </a:rPr>
              <a:t>Kedudukan Ijtihad</a:t>
            </a:r>
          </a:p>
          <a:p>
            <a:pPr algn="just" fontAlgn="base"/>
            <a:r>
              <a:rPr lang="en-US" sz="2000" dirty="0">
                <a:latin typeface="Times New Roman" panose="02020603050405020304" pitchFamily="18" charset="0"/>
                <a:cs typeface="Times New Roman" panose="02020603050405020304" pitchFamily="18" charset="0"/>
              </a:rPr>
              <a:t>I</a:t>
            </a:r>
            <a:r>
              <a:rPr lang="id-ID" sz="2000" dirty="0">
                <a:latin typeface="Times New Roman" panose="02020603050405020304" pitchFamily="18" charset="0"/>
                <a:cs typeface="Times New Roman" panose="02020603050405020304" pitchFamily="18" charset="0"/>
              </a:rPr>
              <a:t>jtihad dalam sumber hukum </a:t>
            </a:r>
            <a:r>
              <a:rPr lang="en-US" sz="2000" dirty="0">
                <a:latin typeface="Times New Roman" panose="02020603050405020304" pitchFamily="18" charset="0"/>
                <a:cs typeface="Times New Roman" panose="02020603050405020304" pitchFamily="18" charset="0"/>
              </a:rPr>
              <a:t>I</a:t>
            </a:r>
            <a:r>
              <a:rPr lang="id-ID" sz="2000" dirty="0">
                <a:latin typeface="Times New Roman" panose="02020603050405020304" pitchFamily="18" charset="0"/>
                <a:cs typeface="Times New Roman" panose="02020603050405020304" pitchFamily="18" charset="0"/>
              </a:rPr>
              <a:t>slam adalah sebagai penentu hukum setelah AL Quran dan hadist apabila dalam al quran dan hadist tidak ditemukan secara jelas dan rinci mengenai hukum yang dimaksud. Ijtihad adalah hasil pemikiran para ulama ahli fikih.</a:t>
            </a:r>
            <a:r>
              <a:rPr lang="en-ID" sz="2000" dirty="0">
                <a:latin typeface="Times New Roman" panose="02020603050405020304" pitchFamily="18" charset="0"/>
                <a:cs typeface="Times New Roman" panose="02020603050405020304" pitchFamily="18" charset="0"/>
              </a:rPr>
              <a:t> </a:t>
            </a:r>
            <a:endParaRPr lang="id-ID" sz="2000" dirty="0">
              <a:latin typeface="Times New Roman" panose="02020603050405020304" pitchFamily="18" charset="0"/>
              <a:cs typeface="Times New Roman" panose="02020603050405020304" pitchFamily="18" charset="0"/>
            </a:endParaRPr>
          </a:p>
          <a:p>
            <a:pPr algn="just" fontAlgn="base"/>
            <a:endParaRPr lang="id-ID" sz="2000" dirty="0">
              <a:latin typeface="Times New Roman" panose="02020603050405020304" pitchFamily="18" charset="0"/>
              <a:cs typeface="Times New Roman" panose="02020603050405020304" pitchFamily="18" charset="0"/>
            </a:endParaRPr>
          </a:p>
          <a:p>
            <a:pPr algn="just" fontAlgn="base"/>
            <a:r>
              <a:rPr lang="id-ID" sz="2000" b="1" dirty="0">
                <a:solidFill>
                  <a:srgbClr val="C00000"/>
                </a:solidFill>
                <a:latin typeface="Times New Roman" panose="02020603050405020304" pitchFamily="18" charset="0"/>
                <a:cs typeface="Times New Roman" panose="02020603050405020304" pitchFamily="18" charset="0"/>
              </a:rPr>
              <a:t>Fungsi Ijtihad</a:t>
            </a:r>
          </a:p>
          <a:p>
            <a:pPr lvl="0" algn="just"/>
            <a:r>
              <a:rPr lang="en-US" sz="2000" dirty="0" err="1">
                <a:latin typeface="Times New Roman" panose="02020603050405020304" pitchFamily="18" charset="0"/>
                <a:cs typeface="Times New Roman" panose="02020603050405020304" pitchFamily="18" charset="0"/>
              </a:rPr>
              <a:t>Fungsi</a:t>
            </a:r>
            <a:r>
              <a:rPr lang="id-ID"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ijtihad </a:t>
            </a:r>
            <a:r>
              <a:rPr lang="en-US" sz="2000" dirty="0" err="1">
                <a:latin typeface="Times New Roman" panose="02020603050405020304" pitchFamily="18" charset="0"/>
                <a:cs typeface="Times New Roman" panose="02020603050405020304" pitchFamily="18" charset="0"/>
              </a:rPr>
              <a:t>sebagai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sumber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hukum</a:t>
            </a:r>
            <a:r>
              <a:rPr lang="en-US" sz="2000" dirty="0">
                <a:latin typeface="Times New Roman" panose="02020603050405020304" pitchFamily="18" charset="0"/>
                <a:cs typeface="Times New Roman" panose="02020603050405020304" pitchFamily="18" charset="0"/>
              </a:rPr>
              <a:t> Islam.</a:t>
            </a:r>
            <a:endParaRPr lang="id-ID" sz="2000" dirty="0">
              <a:latin typeface="Times New Roman" panose="02020603050405020304" pitchFamily="18" charset="0"/>
              <a:cs typeface="Times New Roman" panose="02020603050405020304" pitchFamily="18" charset="0"/>
            </a:endParaRPr>
          </a:p>
          <a:p>
            <a:pPr marL="342900" lvl="0" indent="-342900" algn="just">
              <a:buAutoNum type="arabicPeriod"/>
            </a:pPr>
            <a:r>
              <a:rPr lang="en-US" sz="2000" dirty="0" err="1">
                <a:latin typeface="Times New Roman" panose="02020603050405020304" pitchFamily="18" charset="0"/>
                <a:cs typeface="Times New Roman" panose="02020603050405020304" pitchFamily="18" charset="0"/>
              </a:rPr>
              <a:t>Menetapkan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hukum</a:t>
            </a:r>
            <a:r>
              <a:rPr lang="en-US" sz="2000" dirty="0">
                <a:latin typeface="Times New Roman" panose="02020603050405020304" pitchFamily="18" charset="0"/>
                <a:cs typeface="Times New Roman" panose="02020603050405020304" pitchFamily="18" charset="0"/>
              </a:rPr>
              <a:t> yang </a:t>
            </a:r>
            <a:r>
              <a:rPr lang="en-US" sz="2000" dirty="0" err="1">
                <a:latin typeface="Times New Roman" panose="02020603050405020304" pitchFamily="18" charset="0"/>
                <a:cs typeface="Times New Roman" panose="02020603050405020304" pitchFamily="18" charset="0"/>
              </a:rPr>
              <a:t>sebelumnya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tidak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diatur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secara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rinci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dalam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Alquran</a:t>
            </a:r>
            <a:r>
              <a:rPr lang="en-US" sz="2000" dirty="0">
                <a:latin typeface="Times New Roman" panose="02020603050405020304" pitchFamily="18" charset="0"/>
                <a:cs typeface="Times New Roman" panose="02020603050405020304" pitchFamily="18" charset="0"/>
              </a:rPr>
              <a:t> dan </a:t>
            </a:r>
            <a:r>
              <a:rPr lang="en-US" sz="2000" dirty="0" err="1">
                <a:latin typeface="Times New Roman" panose="02020603050405020304" pitchFamily="18" charset="0"/>
                <a:cs typeface="Times New Roman" panose="02020603050405020304" pitchFamily="18" charset="0"/>
              </a:rPr>
              <a:t>Hadits</a:t>
            </a:r>
            <a:r>
              <a:rPr lang="en-US" sz="2000" dirty="0">
                <a:latin typeface="Times New Roman" panose="02020603050405020304" pitchFamily="18" charset="0"/>
                <a:cs typeface="Times New Roman" panose="02020603050405020304" pitchFamily="18" charset="0"/>
              </a:rPr>
              <a:t>.</a:t>
            </a:r>
            <a:endParaRPr lang="id-ID" sz="2000" dirty="0">
              <a:latin typeface="Times New Roman" panose="02020603050405020304" pitchFamily="18" charset="0"/>
              <a:cs typeface="Times New Roman" panose="02020603050405020304" pitchFamily="18" charset="0"/>
            </a:endParaRPr>
          </a:p>
          <a:p>
            <a:pPr lvl="0" algn="just"/>
            <a:r>
              <a:rPr lang="id-ID" sz="2000" dirty="0">
                <a:latin typeface="Times New Roman" panose="02020603050405020304" pitchFamily="18" charset="0"/>
                <a:cs typeface="Times New Roman" panose="02020603050405020304" pitchFamily="18" charset="0"/>
              </a:rPr>
              <a:t>2. </a:t>
            </a:r>
            <a:r>
              <a:rPr lang="en-US" sz="2000" dirty="0" err="1">
                <a:latin typeface="Times New Roman" panose="02020603050405020304" pitchFamily="18" charset="0"/>
                <a:cs typeface="Times New Roman" panose="02020603050405020304" pitchFamily="18" charset="0"/>
              </a:rPr>
              <a:t>Menyelesaikan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persoalan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baru</a:t>
            </a:r>
            <a:r>
              <a:rPr lang="en-US" sz="2000" dirty="0">
                <a:latin typeface="Times New Roman" panose="02020603050405020304" pitchFamily="18" charset="0"/>
                <a:cs typeface="Times New Roman" panose="02020603050405020304" pitchFamily="18" charset="0"/>
              </a:rPr>
              <a:t> di </a:t>
            </a:r>
            <a:r>
              <a:rPr lang="en-US" sz="2000" dirty="0" err="1">
                <a:latin typeface="Times New Roman" panose="02020603050405020304" pitchFamily="18" charset="0"/>
                <a:cs typeface="Times New Roman" panose="02020603050405020304" pitchFamily="18" charset="0"/>
              </a:rPr>
              <a:t>masyarakat</a:t>
            </a:r>
            <a:r>
              <a:rPr lang="en-US" sz="2000" dirty="0">
                <a:latin typeface="Times New Roman" panose="02020603050405020304" pitchFamily="18" charset="0"/>
                <a:cs typeface="Times New Roman" panose="02020603050405020304" pitchFamily="18" charset="0"/>
              </a:rPr>
              <a:t>.</a:t>
            </a:r>
            <a:endParaRPr lang="id-ID" sz="2000" dirty="0">
              <a:latin typeface="Times New Roman" panose="02020603050405020304" pitchFamily="18" charset="0"/>
              <a:cs typeface="Times New Roman" panose="02020603050405020304" pitchFamily="18" charset="0"/>
            </a:endParaRPr>
          </a:p>
          <a:p>
            <a:pPr lvl="0" algn="just"/>
            <a:r>
              <a:rPr lang="id-ID" sz="2000" dirty="0">
                <a:latin typeface="Times New Roman" panose="02020603050405020304" pitchFamily="18" charset="0"/>
                <a:cs typeface="Times New Roman" panose="02020603050405020304" pitchFamily="18" charset="0"/>
              </a:rPr>
              <a:t>3. </a:t>
            </a:r>
            <a:r>
              <a:rPr lang="en-US" sz="2000" dirty="0" err="1">
                <a:latin typeface="Times New Roman" panose="02020603050405020304" pitchFamily="18" charset="0"/>
                <a:cs typeface="Times New Roman" panose="02020603050405020304" pitchFamily="18" charset="0"/>
              </a:rPr>
              <a:t>Menyesuaikan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hukum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dengan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perubahan</a:t>
            </a:r>
            <a:r>
              <a:rPr lang="en-US" sz="2000" dirty="0">
                <a:latin typeface="Times New Roman" panose="02020603050405020304" pitchFamily="18" charset="0"/>
                <a:cs typeface="Times New Roman" panose="02020603050405020304" pitchFamily="18" charset="0"/>
              </a:rPr>
              <a:t> zaman.</a:t>
            </a:r>
          </a:p>
          <a:p>
            <a:pPr lvl="0" algn="just"/>
            <a:r>
              <a:rPr lang="en-US" sz="2000" dirty="0">
                <a:latin typeface="Times New Roman" panose="02020603050405020304" pitchFamily="18" charset="0"/>
                <a:cs typeface="Times New Roman" panose="02020603050405020304" pitchFamily="18" charset="0"/>
              </a:rPr>
              <a:t>4. </a:t>
            </a:r>
            <a:r>
              <a:rPr lang="en-US" kern="0" spc="5" dirty="0" err="1">
                <a:solidFill>
                  <a:srgbClr val="000000"/>
                </a:solidFill>
                <a:latin typeface="Times New Roman" panose="02020603050405020304" pitchFamily="18" charset="0"/>
                <a:cs typeface="Times New Roman" panose="02020603050405020304" pitchFamily="18" charset="0"/>
              </a:rPr>
              <a:t>M</a:t>
            </a:r>
            <a:r>
              <a:rPr lang="en-US" sz="1800" kern="0" spc="5" dirty="0" err="1">
                <a:solidFill>
                  <a:srgbClr val="000000"/>
                </a:solidFill>
                <a:effectLst/>
                <a:latin typeface="Times New Roman" panose="02020603050405020304" pitchFamily="18" charset="0"/>
                <a:ea typeface="Times New Roman" panose="02020603050405020304" pitchFamily="18" charset="0"/>
              </a:rPr>
              <a:t>e</a:t>
            </a:r>
            <a:r>
              <a:rPr lang="en-US" sz="1800" kern="0" dirty="0" err="1">
                <a:solidFill>
                  <a:srgbClr val="000000"/>
                </a:solidFill>
                <a:effectLst/>
                <a:latin typeface="Times New Roman" panose="02020603050405020304" pitchFamily="18" charset="0"/>
                <a:ea typeface="Times New Roman" panose="02020603050405020304" pitchFamily="18" charset="0"/>
              </a:rPr>
              <a:t>n</a:t>
            </a:r>
            <a:r>
              <a:rPr lang="en-US" sz="1800" kern="0" spc="-20" dirty="0" err="1">
                <a:solidFill>
                  <a:srgbClr val="000000"/>
                </a:solidFill>
                <a:effectLst/>
                <a:latin typeface="Times New Roman" panose="02020603050405020304" pitchFamily="18" charset="0"/>
                <a:ea typeface="Times New Roman" panose="02020603050405020304" pitchFamily="18" charset="0"/>
              </a:rPr>
              <a:t>g</a:t>
            </a:r>
            <a:r>
              <a:rPr lang="en-US" sz="1800" kern="0" dirty="0" err="1">
                <a:solidFill>
                  <a:srgbClr val="000000"/>
                </a:solidFill>
                <a:effectLst/>
                <a:latin typeface="Times New Roman" panose="02020603050405020304" pitchFamily="18" charset="0"/>
                <a:ea typeface="Times New Roman" panose="02020603050405020304" pitchFamily="18" charset="0"/>
              </a:rPr>
              <a:t>h</a:t>
            </a:r>
            <a:r>
              <a:rPr lang="en-US" sz="1800" kern="0" spc="5" dirty="0" err="1">
                <a:solidFill>
                  <a:srgbClr val="000000"/>
                </a:solidFill>
                <a:effectLst/>
                <a:latin typeface="Times New Roman" panose="02020603050405020304" pitchFamily="18" charset="0"/>
                <a:ea typeface="Times New Roman" panose="02020603050405020304" pitchFamily="18" charset="0"/>
              </a:rPr>
              <a:t>i</a:t>
            </a:r>
            <a:r>
              <a:rPr lang="en-US" sz="1800" kern="0" dirty="0" err="1">
                <a:solidFill>
                  <a:srgbClr val="000000"/>
                </a:solidFill>
                <a:effectLst/>
                <a:latin typeface="Times New Roman" panose="02020603050405020304" pitchFamily="18" charset="0"/>
                <a:ea typeface="Times New Roman" panose="02020603050405020304" pitchFamily="18" charset="0"/>
              </a:rPr>
              <a:t>nd</a:t>
            </a:r>
            <a:r>
              <a:rPr lang="en-US" sz="1800" kern="0" spc="5" dirty="0" err="1">
                <a:solidFill>
                  <a:srgbClr val="000000"/>
                </a:solidFill>
                <a:effectLst/>
                <a:latin typeface="Times New Roman" panose="02020603050405020304" pitchFamily="18" charset="0"/>
                <a:ea typeface="Times New Roman" panose="02020603050405020304" pitchFamily="18" charset="0"/>
              </a:rPr>
              <a:t>a</a:t>
            </a:r>
            <a:r>
              <a:rPr lang="en-US" sz="1800" kern="0" dirty="0" err="1">
                <a:solidFill>
                  <a:srgbClr val="000000"/>
                </a:solidFill>
                <a:effectLst/>
                <a:latin typeface="Times New Roman" panose="02020603050405020304" pitchFamily="18" charset="0"/>
                <a:ea typeface="Times New Roman" panose="02020603050405020304" pitchFamily="18" charset="0"/>
              </a:rPr>
              <a:t>ri</a:t>
            </a:r>
            <a:r>
              <a:rPr lang="en-US" sz="1800" kern="0" spc="5" dirty="0">
                <a:solidFill>
                  <a:srgbClr val="000000"/>
                </a:solidFill>
                <a:effectLst/>
                <a:latin typeface="Times New Roman" panose="02020603050405020304" pitchFamily="18" charset="0"/>
                <a:ea typeface="Times New Roman" panose="02020603050405020304" pitchFamily="18" charset="0"/>
              </a:rPr>
              <a:t> </a:t>
            </a:r>
            <a:r>
              <a:rPr lang="en-US" sz="1800" kern="0" spc="-5" dirty="0" err="1">
                <a:solidFill>
                  <a:srgbClr val="000000"/>
                </a:solidFill>
                <a:effectLst/>
                <a:latin typeface="Times New Roman" panose="02020603050405020304" pitchFamily="18" charset="0"/>
                <a:ea typeface="Times New Roman" panose="02020603050405020304" pitchFamily="18" charset="0"/>
              </a:rPr>
              <a:t>s</a:t>
            </a:r>
            <a:r>
              <a:rPr lang="en-US" sz="1800" kern="0" spc="5" dirty="0" err="1">
                <a:solidFill>
                  <a:srgbClr val="000000"/>
                </a:solidFill>
                <a:effectLst/>
                <a:latin typeface="Times New Roman" panose="02020603050405020304" pitchFamily="18" charset="0"/>
                <a:ea typeface="Times New Roman" panose="02020603050405020304" pitchFamily="18" charset="0"/>
              </a:rPr>
              <a:t>e</a:t>
            </a:r>
            <a:r>
              <a:rPr lang="en-US" sz="1800" kern="0" spc="-20" dirty="0" err="1">
                <a:solidFill>
                  <a:srgbClr val="000000"/>
                </a:solidFill>
                <a:effectLst/>
                <a:latin typeface="Times New Roman" panose="02020603050405020304" pitchFamily="18" charset="0"/>
                <a:ea typeface="Times New Roman" panose="02020603050405020304" pitchFamily="18" charset="0"/>
              </a:rPr>
              <a:t>g</a:t>
            </a:r>
            <a:r>
              <a:rPr lang="en-US" sz="1800" kern="0" spc="5" dirty="0" err="1">
                <a:solidFill>
                  <a:srgbClr val="000000"/>
                </a:solidFill>
                <a:effectLst/>
                <a:latin typeface="Times New Roman" panose="02020603050405020304" pitchFamily="18" charset="0"/>
                <a:ea typeface="Times New Roman" panose="02020603050405020304" pitchFamily="18" charset="0"/>
              </a:rPr>
              <a:t>al</a:t>
            </a:r>
            <a:r>
              <a:rPr lang="en-US" sz="1800" kern="0" dirty="0" err="1">
                <a:solidFill>
                  <a:srgbClr val="000000"/>
                </a:solidFill>
                <a:effectLst/>
                <a:latin typeface="Times New Roman" panose="02020603050405020304" pitchFamily="18" charset="0"/>
                <a:ea typeface="Times New Roman" panose="02020603050405020304" pitchFamily="18" charset="0"/>
              </a:rPr>
              <a:t>a</a:t>
            </a:r>
            <a:r>
              <a:rPr lang="en-US" sz="1800" kern="0" spc="5" dirty="0">
                <a:solidFill>
                  <a:srgbClr val="000000"/>
                </a:solidFill>
                <a:effectLst/>
                <a:latin typeface="Times New Roman" panose="02020603050405020304" pitchFamily="18" charset="0"/>
                <a:ea typeface="Times New Roman" panose="02020603050405020304" pitchFamily="18" charset="0"/>
              </a:rPr>
              <a:t> </a:t>
            </a:r>
            <a:r>
              <a:rPr lang="en-US" sz="1800" kern="0" dirty="0" err="1">
                <a:solidFill>
                  <a:srgbClr val="000000"/>
                </a:solidFill>
                <a:effectLst/>
                <a:latin typeface="Times New Roman" panose="02020603050405020304" pitchFamily="18" charset="0"/>
                <a:ea typeface="Times New Roman" panose="02020603050405020304" pitchFamily="18" charset="0"/>
              </a:rPr>
              <a:t>b</a:t>
            </a:r>
            <a:r>
              <a:rPr lang="en-US" sz="1800" kern="0" spc="5" dirty="0" err="1">
                <a:solidFill>
                  <a:srgbClr val="000000"/>
                </a:solidFill>
                <a:effectLst/>
                <a:latin typeface="Times New Roman" panose="02020603050405020304" pitchFamily="18" charset="0"/>
                <a:ea typeface="Times New Roman" panose="02020603050405020304" pitchFamily="18" charset="0"/>
              </a:rPr>
              <a:t>e</a:t>
            </a:r>
            <a:r>
              <a:rPr lang="en-US" sz="1800" kern="0" dirty="0" err="1">
                <a:solidFill>
                  <a:srgbClr val="000000"/>
                </a:solidFill>
                <a:effectLst/>
                <a:latin typeface="Times New Roman" panose="02020603050405020304" pitchFamily="18" charset="0"/>
                <a:ea typeface="Times New Roman" panose="02020603050405020304" pitchFamily="18" charset="0"/>
              </a:rPr>
              <a:t>n</a:t>
            </a:r>
            <a:r>
              <a:rPr lang="en-US" sz="1800" kern="0" spc="5" dirty="0" err="1">
                <a:solidFill>
                  <a:srgbClr val="000000"/>
                </a:solidFill>
                <a:effectLst/>
                <a:latin typeface="Times New Roman" panose="02020603050405020304" pitchFamily="18" charset="0"/>
                <a:ea typeface="Times New Roman" panose="02020603050405020304" pitchFamily="18" charset="0"/>
              </a:rPr>
              <a:t>t</a:t>
            </a:r>
            <a:r>
              <a:rPr lang="en-US" sz="1800" kern="0" dirty="0" err="1">
                <a:solidFill>
                  <a:srgbClr val="000000"/>
                </a:solidFill>
                <a:effectLst/>
                <a:latin typeface="Times New Roman" panose="02020603050405020304" pitchFamily="18" charset="0"/>
                <a:ea typeface="Times New Roman" panose="02020603050405020304" pitchFamily="18" charset="0"/>
              </a:rPr>
              <a:t>uk</a:t>
            </a:r>
            <a:r>
              <a:rPr lang="en-US" sz="1800" kern="0" dirty="0">
                <a:solidFill>
                  <a:srgbClr val="000000"/>
                </a:solidFill>
                <a:effectLst/>
                <a:latin typeface="Times New Roman" panose="02020603050405020304" pitchFamily="18" charset="0"/>
                <a:ea typeface="Times New Roman" panose="02020603050405020304" pitchFamily="18" charset="0"/>
              </a:rPr>
              <a:t> </a:t>
            </a:r>
            <a:r>
              <a:rPr lang="en-US" sz="1800" kern="0" spc="5" dirty="0" err="1">
                <a:solidFill>
                  <a:srgbClr val="000000"/>
                </a:solidFill>
                <a:effectLst/>
                <a:latin typeface="Times New Roman" panose="02020603050405020304" pitchFamily="18" charset="0"/>
                <a:ea typeface="Times New Roman" panose="02020603050405020304" pitchFamily="18" charset="0"/>
              </a:rPr>
              <a:t>ta</a:t>
            </a:r>
            <a:r>
              <a:rPr lang="en-US" sz="1800" kern="0" dirty="0" err="1">
                <a:solidFill>
                  <a:srgbClr val="000000"/>
                </a:solidFill>
                <a:effectLst/>
                <a:latin typeface="Times New Roman" panose="02020603050405020304" pitchFamily="18" charset="0"/>
                <a:ea typeface="Times New Roman" panose="02020603050405020304" pitchFamily="18" charset="0"/>
              </a:rPr>
              <a:t>k</a:t>
            </a:r>
            <a:r>
              <a:rPr lang="en-US" sz="1800" kern="0" spc="5" dirty="0" err="1">
                <a:solidFill>
                  <a:srgbClr val="000000"/>
                </a:solidFill>
                <a:effectLst/>
                <a:latin typeface="Times New Roman" panose="02020603050405020304" pitchFamily="18" charset="0"/>
                <a:ea typeface="Times New Roman" panose="02020603050405020304" pitchFamily="18" charset="0"/>
              </a:rPr>
              <a:t>li</a:t>
            </a:r>
            <a:r>
              <a:rPr lang="en-US" sz="1800" kern="0" dirty="0" err="1">
                <a:solidFill>
                  <a:srgbClr val="000000"/>
                </a:solidFill>
                <a:effectLst/>
                <a:latin typeface="Times New Roman" panose="02020603050405020304" pitchFamily="18" charset="0"/>
                <a:ea typeface="Times New Roman" panose="02020603050405020304" pitchFamily="18" charset="0"/>
              </a:rPr>
              <a:t>d</a:t>
            </a:r>
            <a:r>
              <a:rPr lang="en-US" sz="1800" kern="0" dirty="0">
                <a:solidFill>
                  <a:srgbClr val="000000"/>
                </a:solidFill>
                <a:effectLst/>
                <a:latin typeface="Times New Roman" panose="02020603050405020304" pitchFamily="18" charset="0"/>
                <a:ea typeface="Times New Roman" panose="02020603050405020304" pitchFamily="18" charset="0"/>
              </a:rPr>
              <a:t> </a:t>
            </a:r>
            <a:r>
              <a:rPr lang="en-US" sz="1800" kern="0" spc="-20" dirty="0">
                <a:solidFill>
                  <a:srgbClr val="000000"/>
                </a:solidFill>
                <a:effectLst/>
                <a:latin typeface="Times New Roman" panose="02020603050405020304" pitchFamily="18" charset="0"/>
                <a:ea typeface="Times New Roman" panose="02020603050405020304" pitchFamily="18" charset="0"/>
              </a:rPr>
              <a:t>(</a:t>
            </a:r>
            <a:r>
              <a:rPr lang="en-US" sz="1800" kern="0" spc="5" dirty="0" err="1">
                <a:solidFill>
                  <a:srgbClr val="000000"/>
                </a:solidFill>
                <a:effectLst/>
                <a:latin typeface="Times New Roman" panose="02020603050405020304" pitchFamily="18" charset="0"/>
                <a:ea typeface="Times New Roman" panose="02020603050405020304" pitchFamily="18" charset="0"/>
              </a:rPr>
              <a:t>me</a:t>
            </a:r>
            <a:r>
              <a:rPr lang="en-US" sz="1800" kern="0" dirty="0" err="1">
                <a:solidFill>
                  <a:srgbClr val="000000"/>
                </a:solidFill>
                <a:effectLst/>
                <a:latin typeface="Times New Roman" panose="02020603050405020304" pitchFamily="18" charset="0"/>
                <a:ea typeface="Times New Roman" panose="02020603050405020304" pitchFamily="18" charset="0"/>
              </a:rPr>
              <a:t>n</a:t>
            </a:r>
            <a:r>
              <a:rPr lang="en-US" sz="1800" kern="0" spc="-20" dirty="0" err="1">
                <a:solidFill>
                  <a:srgbClr val="000000"/>
                </a:solidFill>
                <a:effectLst/>
                <a:latin typeface="Times New Roman" panose="02020603050405020304" pitchFamily="18" charset="0"/>
                <a:ea typeface="Times New Roman" panose="02020603050405020304" pitchFamily="18" charset="0"/>
              </a:rPr>
              <a:t>g</a:t>
            </a:r>
            <a:r>
              <a:rPr lang="en-US" sz="1800" kern="0" spc="5" dirty="0" err="1">
                <a:solidFill>
                  <a:srgbClr val="000000"/>
                </a:solidFill>
                <a:effectLst/>
                <a:latin typeface="Times New Roman" panose="02020603050405020304" pitchFamily="18" charset="0"/>
                <a:ea typeface="Times New Roman" panose="02020603050405020304" pitchFamily="18" charset="0"/>
              </a:rPr>
              <a:t>i</a:t>
            </a:r>
            <a:r>
              <a:rPr lang="en-US" sz="1800" kern="0" dirty="0" err="1">
                <a:solidFill>
                  <a:srgbClr val="000000"/>
                </a:solidFill>
                <a:effectLst/>
                <a:latin typeface="Times New Roman" panose="02020603050405020304" pitchFamily="18" charset="0"/>
                <a:ea typeface="Times New Roman" panose="02020603050405020304" pitchFamily="18" charset="0"/>
              </a:rPr>
              <a:t>ku</a:t>
            </a:r>
            <a:r>
              <a:rPr lang="en-US" sz="1800" kern="0" spc="5" dirty="0" err="1">
                <a:solidFill>
                  <a:srgbClr val="000000"/>
                </a:solidFill>
                <a:effectLst/>
                <a:latin typeface="Times New Roman" panose="02020603050405020304" pitchFamily="18" charset="0"/>
                <a:ea typeface="Times New Roman" panose="02020603050405020304" pitchFamily="18" charset="0"/>
              </a:rPr>
              <a:t>t</a:t>
            </a:r>
            <a:r>
              <a:rPr lang="en-US" sz="1800" kern="0" dirty="0" err="1">
                <a:solidFill>
                  <a:srgbClr val="000000"/>
                </a:solidFill>
                <a:effectLst/>
                <a:latin typeface="Times New Roman" panose="02020603050405020304" pitchFamily="18" charset="0"/>
                <a:ea typeface="Times New Roman" panose="02020603050405020304" pitchFamily="18" charset="0"/>
              </a:rPr>
              <a:t>i</a:t>
            </a:r>
            <a:r>
              <a:rPr lang="en-US" sz="1800" kern="0" spc="5" dirty="0">
                <a:solidFill>
                  <a:srgbClr val="000000"/>
                </a:solidFill>
                <a:effectLst/>
                <a:latin typeface="Times New Roman" panose="02020603050405020304" pitchFamily="18" charset="0"/>
                <a:ea typeface="Times New Roman" panose="02020603050405020304" pitchFamily="18" charset="0"/>
              </a:rPr>
              <a:t> </a:t>
            </a:r>
            <a:r>
              <a:rPr lang="en-US" sz="1800" kern="0" dirty="0" err="1">
                <a:solidFill>
                  <a:srgbClr val="000000"/>
                </a:solidFill>
                <a:effectLst/>
                <a:latin typeface="Times New Roman" panose="02020603050405020304" pitchFamily="18" charset="0"/>
                <a:ea typeface="Times New Roman" panose="02020603050405020304" pitchFamily="18" charset="0"/>
              </a:rPr>
              <a:t>d</a:t>
            </a:r>
            <a:r>
              <a:rPr lang="en-US" sz="1800" kern="0" spc="5" dirty="0" err="1">
                <a:solidFill>
                  <a:srgbClr val="000000"/>
                </a:solidFill>
                <a:effectLst/>
                <a:latin typeface="Times New Roman" panose="02020603050405020304" pitchFamily="18" charset="0"/>
                <a:ea typeface="Times New Roman" panose="02020603050405020304" pitchFamily="18" charset="0"/>
              </a:rPr>
              <a:t>e</a:t>
            </a:r>
            <a:r>
              <a:rPr lang="en-US" sz="1800" kern="0" dirty="0" err="1">
                <a:solidFill>
                  <a:srgbClr val="000000"/>
                </a:solidFill>
                <a:effectLst/>
                <a:latin typeface="Times New Roman" panose="02020603050405020304" pitchFamily="18" charset="0"/>
                <a:ea typeface="Times New Roman" panose="02020603050405020304" pitchFamily="18" charset="0"/>
              </a:rPr>
              <a:t>n</a:t>
            </a:r>
            <a:r>
              <a:rPr lang="en-US" sz="1800" kern="0" spc="-20" dirty="0" err="1">
                <a:solidFill>
                  <a:srgbClr val="000000"/>
                </a:solidFill>
                <a:effectLst/>
                <a:latin typeface="Times New Roman" panose="02020603050405020304" pitchFamily="18" charset="0"/>
                <a:ea typeface="Times New Roman" panose="02020603050405020304" pitchFamily="18" charset="0"/>
              </a:rPr>
              <a:t>g</a:t>
            </a:r>
            <a:r>
              <a:rPr lang="en-US" sz="1800" kern="0" spc="5" dirty="0" err="1">
                <a:solidFill>
                  <a:srgbClr val="000000"/>
                </a:solidFill>
                <a:effectLst/>
                <a:latin typeface="Times New Roman" panose="02020603050405020304" pitchFamily="18" charset="0"/>
                <a:ea typeface="Times New Roman" panose="02020603050405020304" pitchFamily="18" charset="0"/>
              </a:rPr>
              <a:t>a</a:t>
            </a:r>
            <a:r>
              <a:rPr lang="en-US" sz="1800" kern="0" dirty="0" err="1">
                <a:solidFill>
                  <a:srgbClr val="000000"/>
                </a:solidFill>
                <a:effectLst/>
                <a:latin typeface="Times New Roman" panose="02020603050405020304" pitchFamily="18" charset="0"/>
                <a:ea typeface="Times New Roman" panose="02020603050405020304" pitchFamily="18" charset="0"/>
              </a:rPr>
              <a:t>n</a:t>
            </a:r>
            <a:r>
              <a:rPr lang="en-US" sz="1800" kern="0" dirty="0">
                <a:solidFill>
                  <a:srgbClr val="000000"/>
                </a:solidFill>
                <a:effectLst/>
                <a:latin typeface="Times New Roman" panose="02020603050405020304" pitchFamily="18" charset="0"/>
                <a:ea typeface="Times New Roman" panose="02020603050405020304" pitchFamily="18" charset="0"/>
              </a:rPr>
              <a:t> </a:t>
            </a:r>
            <a:r>
              <a:rPr lang="en-US" sz="1800" kern="0" spc="-15" dirty="0" err="1">
                <a:solidFill>
                  <a:srgbClr val="000000"/>
                </a:solidFill>
                <a:effectLst/>
                <a:latin typeface="Times New Roman" panose="02020603050405020304" pitchFamily="18" charset="0"/>
                <a:ea typeface="Times New Roman" panose="02020603050405020304" pitchFamily="18" charset="0"/>
              </a:rPr>
              <a:t>c</a:t>
            </a:r>
            <a:r>
              <a:rPr lang="en-US" sz="1800" kern="0" spc="5" dirty="0" err="1">
                <a:solidFill>
                  <a:srgbClr val="000000"/>
                </a:solidFill>
                <a:effectLst/>
                <a:latin typeface="Times New Roman" panose="02020603050405020304" pitchFamily="18" charset="0"/>
                <a:ea typeface="Times New Roman" panose="02020603050405020304" pitchFamily="18" charset="0"/>
              </a:rPr>
              <a:t>a</a:t>
            </a:r>
            <a:r>
              <a:rPr lang="en-US" sz="1800" kern="0" dirty="0" err="1">
                <a:solidFill>
                  <a:srgbClr val="000000"/>
                </a:solidFill>
                <a:effectLst/>
                <a:latin typeface="Times New Roman" panose="02020603050405020304" pitchFamily="18" charset="0"/>
                <a:ea typeface="Times New Roman" panose="02020603050405020304" pitchFamily="18" charset="0"/>
              </a:rPr>
              <a:t>ra</a:t>
            </a:r>
            <a:r>
              <a:rPr lang="en-US" sz="1800" kern="0" spc="5" dirty="0">
                <a:solidFill>
                  <a:srgbClr val="000000"/>
                </a:solidFill>
                <a:effectLst/>
                <a:latin typeface="Times New Roman" panose="02020603050405020304" pitchFamily="18" charset="0"/>
                <a:ea typeface="Times New Roman" panose="02020603050405020304" pitchFamily="18" charset="0"/>
              </a:rPr>
              <a:t> </a:t>
            </a:r>
            <a:r>
              <a:rPr lang="en-US" sz="1800" kern="0" spc="5" dirty="0" err="1">
                <a:solidFill>
                  <a:srgbClr val="000000"/>
                </a:solidFill>
                <a:effectLst/>
                <a:latin typeface="Times New Roman" panose="02020603050405020304" pitchFamily="18" charset="0"/>
                <a:ea typeface="Times New Roman" panose="02020603050405020304" pitchFamily="18" charset="0"/>
              </a:rPr>
              <a:t>a</a:t>
            </a:r>
            <a:r>
              <a:rPr lang="en-US" sz="1800" kern="0" spc="-20" dirty="0" err="1">
                <a:solidFill>
                  <a:srgbClr val="000000"/>
                </a:solidFill>
                <a:effectLst/>
                <a:latin typeface="Times New Roman" panose="02020603050405020304" pitchFamily="18" charset="0"/>
                <a:ea typeface="Times New Roman" panose="02020603050405020304" pitchFamily="18" charset="0"/>
              </a:rPr>
              <a:t>p</a:t>
            </a:r>
            <a:r>
              <a:rPr lang="en-US" sz="1800" kern="0" dirty="0" err="1">
                <a:solidFill>
                  <a:srgbClr val="000000"/>
                </a:solidFill>
                <a:effectLst/>
                <a:latin typeface="Times New Roman" panose="02020603050405020304" pitchFamily="18" charset="0"/>
                <a:ea typeface="Times New Roman" panose="02020603050405020304" pitchFamily="18" charset="0"/>
              </a:rPr>
              <a:t>a</a:t>
            </a:r>
            <a:r>
              <a:rPr lang="en-US" sz="1800" kern="0" spc="5" dirty="0">
                <a:solidFill>
                  <a:srgbClr val="000000"/>
                </a:solidFill>
                <a:effectLst/>
                <a:latin typeface="Times New Roman" panose="02020603050405020304" pitchFamily="18" charset="0"/>
                <a:ea typeface="Times New Roman" panose="02020603050405020304" pitchFamily="18" charset="0"/>
              </a:rPr>
              <a:t> </a:t>
            </a:r>
            <a:r>
              <a:rPr lang="en-US" sz="1800" kern="0" spc="5" dirty="0" err="1">
                <a:solidFill>
                  <a:srgbClr val="000000"/>
                </a:solidFill>
                <a:effectLst/>
                <a:latin typeface="Times New Roman" panose="02020603050405020304" pitchFamily="18" charset="0"/>
                <a:ea typeface="Times New Roman" panose="02020603050405020304" pitchFamily="18" charset="0"/>
              </a:rPr>
              <a:t>a</a:t>
            </a:r>
            <a:r>
              <a:rPr lang="en-US" sz="1800" kern="0" dirty="0" err="1">
                <a:solidFill>
                  <a:srgbClr val="000000"/>
                </a:solidFill>
                <a:effectLst/>
                <a:latin typeface="Times New Roman" panose="02020603050405020304" pitchFamily="18" charset="0"/>
                <a:ea typeface="Times New Roman" panose="02020603050405020304" pitchFamily="18" charset="0"/>
              </a:rPr>
              <a:t>d</a:t>
            </a:r>
            <a:r>
              <a:rPr lang="en-US" sz="1800" kern="0" spc="5" dirty="0" err="1">
                <a:solidFill>
                  <a:srgbClr val="000000"/>
                </a:solidFill>
                <a:effectLst/>
                <a:latin typeface="Times New Roman" panose="02020603050405020304" pitchFamily="18" charset="0"/>
                <a:ea typeface="Times New Roman" panose="02020603050405020304" pitchFamily="18" charset="0"/>
              </a:rPr>
              <a:t>a</a:t>
            </a:r>
            <a:r>
              <a:rPr lang="en-US" sz="1800" kern="0" dirty="0" err="1">
                <a:solidFill>
                  <a:srgbClr val="000000"/>
                </a:solidFill>
                <a:effectLst/>
                <a:latin typeface="Times New Roman" panose="02020603050405020304" pitchFamily="18" charset="0"/>
                <a:ea typeface="Times New Roman" panose="02020603050405020304" pitchFamily="18" charset="0"/>
              </a:rPr>
              <a:t>n</a:t>
            </a:r>
            <a:r>
              <a:rPr lang="en-US" sz="1800" kern="0" spc="-40" dirty="0" err="1">
                <a:solidFill>
                  <a:srgbClr val="000000"/>
                </a:solidFill>
                <a:effectLst/>
                <a:latin typeface="Times New Roman" panose="02020603050405020304" pitchFamily="18" charset="0"/>
                <a:ea typeface="Times New Roman" panose="02020603050405020304" pitchFamily="18" charset="0"/>
              </a:rPr>
              <a:t>y</a:t>
            </a:r>
            <a:r>
              <a:rPr lang="en-US" sz="1800" kern="0" spc="5" dirty="0" err="1">
                <a:solidFill>
                  <a:srgbClr val="000000"/>
                </a:solidFill>
                <a:effectLst/>
                <a:latin typeface="Times New Roman" panose="02020603050405020304" pitchFamily="18" charset="0"/>
                <a:ea typeface="Times New Roman" panose="02020603050405020304" pitchFamily="18" charset="0"/>
              </a:rPr>
              <a:t>a</a:t>
            </a:r>
            <a:r>
              <a:rPr lang="en-US" sz="1800" kern="0" dirty="0">
                <a:solidFill>
                  <a:srgbClr val="000000"/>
                </a:solidFill>
                <a:effectLst/>
                <a:latin typeface="Times New Roman" panose="02020603050405020304" pitchFamily="18" charset="0"/>
                <a:ea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lvl="0" algn="just"/>
            <a:endParaRPr lang="en-US" sz="2000" dirty="0">
              <a:latin typeface="Times New Roman" panose="02020603050405020304" pitchFamily="18" charset="0"/>
              <a:cs typeface="Times New Roman" panose="02020603050405020304" pitchFamily="18" charset="0"/>
            </a:endParaRPr>
          </a:p>
          <a:p>
            <a:pPr lvl="0" algn="just"/>
            <a:r>
              <a:rPr lang="id-ID" sz="2000" b="1" dirty="0">
                <a:solidFill>
                  <a:srgbClr val="C00000"/>
                </a:solidFill>
                <a:latin typeface="Times New Roman" panose="02020603050405020304" pitchFamily="18" charset="0"/>
                <a:cs typeface="Times New Roman" panose="02020603050405020304" pitchFamily="18" charset="0"/>
              </a:rPr>
              <a:t>Ruang Lingkup Ijtihad</a:t>
            </a:r>
            <a:endParaRPr lang="en-US" sz="2000" b="1" dirty="0">
              <a:solidFill>
                <a:srgbClr val="C00000"/>
              </a:solidFill>
              <a:latin typeface="Times New Roman" panose="02020603050405020304" pitchFamily="18" charset="0"/>
              <a:cs typeface="Times New Roman" panose="02020603050405020304" pitchFamily="18" charset="0"/>
            </a:endParaRPr>
          </a:p>
          <a:p>
            <a:pPr marL="342900" lvl="0" indent="-342900" algn="just">
              <a:buAutoNum type="arabicPeriod"/>
            </a:pPr>
            <a:r>
              <a:rPr lang="en-ID" sz="2000" dirty="0" err="1">
                <a:latin typeface="Times New Roman" panose="02020603050405020304" pitchFamily="18" charset="0"/>
                <a:cs typeface="Times New Roman" panose="02020603050405020304" pitchFamily="18" charset="0"/>
              </a:rPr>
              <a:t>Peristiwa</a:t>
            </a:r>
            <a:r>
              <a:rPr lang="en-ID" sz="2000" dirty="0">
                <a:latin typeface="Times New Roman" panose="02020603050405020304" pitchFamily="18" charset="0"/>
                <a:cs typeface="Times New Roman" panose="02020603050405020304" pitchFamily="18" charset="0"/>
              </a:rPr>
              <a:t> yang </a:t>
            </a:r>
            <a:r>
              <a:rPr lang="en-ID" sz="2000" dirty="0" err="1">
                <a:latin typeface="Times New Roman" panose="02020603050405020304" pitchFamily="18" charset="0"/>
                <a:cs typeface="Times New Roman" panose="02020603050405020304" pitchFamily="18" charset="0"/>
              </a:rPr>
              <a:t>ketetapan</a:t>
            </a:r>
            <a:r>
              <a:rPr lang="en-ID" sz="2000" dirty="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hukumnya</a:t>
            </a:r>
            <a:r>
              <a:rPr lang="en-ID" sz="2000" dirty="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masih</a:t>
            </a:r>
            <a:r>
              <a:rPr lang="en-ID" sz="2000" dirty="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dzanny</a:t>
            </a:r>
            <a:endParaRPr lang="en-ID" sz="2000" dirty="0">
              <a:latin typeface="Times New Roman" panose="02020603050405020304" pitchFamily="18" charset="0"/>
              <a:cs typeface="Times New Roman" panose="02020603050405020304" pitchFamily="18" charset="0"/>
            </a:endParaRPr>
          </a:p>
          <a:p>
            <a:pPr marL="342900" lvl="0" indent="-342900">
              <a:buAutoNum type="arabicPeriod"/>
            </a:pPr>
            <a:r>
              <a:rPr lang="en-ID" sz="2000" dirty="0" err="1">
                <a:latin typeface="Times New Roman" panose="02020603050405020304" pitchFamily="18" charset="0"/>
                <a:cs typeface="Times New Roman" panose="02020603050405020304" pitchFamily="18" charset="0"/>
              </a:rPr>
              <a:t>Peristiwa</a:t>
            </a:r>
            <a:r>
              <a:rPr lang="en-ID" sz="2000" dirty="0">
                <a:latin typeface="Times New Roman" panose="02020603050405020304" pitchFamily="18" charset="0"/>
                <a:cs typeface="Times New Roman" panose="02020603050405020304" pitchFamily="18" charset="0"/>
              </a:rPr>
              <a:t> yang </a:t>
            </a:r>
            <a:r>
              <a:rPr lang="en-ID" sz="2000" dirty="0" err="1">
                <a:latin typeface="Times New Roman" panose="02020603050405020304" pitchFamily="18" charset="0"/>
                <a:cs typeface="Times New Roman" panose="02020603050405020304" pitchFamily="18" charset="0"/>
              </a:rPr>
              <a:t>belum</a:t>
            </a:r>
            <a:r>
              <a:rPr lang="en-ID" sz="2000" dirty="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ada</a:t>
            </a:r>
            <a:r>
              <a:rPr lang="en-ID" sz="2000" dirty="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nash</a:t>
            </a:r>
            <a:r>
              <a:rPr lang="en-ID" sz="2000" dirty="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nya</a:t>
            </a:r>
            <a:r>
              <a:rPr lang="en-ID" sz="2000" dirty="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sama</a:t>
            </a:r>
            <a:r>
              <a:rPr lang="en-ID" sz="2000" dirty="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sekali</a:t>
            </a:r>
            <a:r>
              <a:rPr lang="en-ID"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80919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3FA84542-E62A-5125-C042-DC367CA5871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4E0FB99-464D-CD06-FB0E-A1F3C3FBB8FD}"/>
              </a:ext>
            </a:extLst>
          </p:cNvPr>
          <p:cNvSpPr txBox="1"/>
          <p:nvPr/>
        </p:nvSpPr>
        <p:spPr>
          <a:xfrm>
            <a:off x="683568" y="289679"/>
            <a:ext cx="7920880" cy="4955203"/>
          </a:xfrm>
          <a:prstGeom prst="rect">
            <a:avLst/>
          </a:prstGeom>
          <a:noFill/>
        </p:spPr>
        <p:txBody>
          <a:bodyPr wrap="square">
            <a:spAutoFit/>
          </a:bodyPr>
          <a:lstStyle/>
          <a:p>
            <a:pPr algn="just"/>
            <a:r>
              <a:rPr lang="en-ID" sz="2800" b="1" dirty="0" err="1">
                <a:solidFill>
                  <a:srgbClr val="C00000"/>
                </a:solidFill>
                <a:latin typeface="Times New Roman" panose="02020603050405020304" pitchFamily="18" charset="0"/>
                <a:cs typeface="Times New Roman" panose="02020603050405020304" pitchFamily="18" charset="0"/>
              </a:rPr>
              <a:t>T</a:t>
            </a:r>
            <a:r>
              <a:rPr lang="en-ID" sz="2800" b="1" i="0" dirty="0" err="1">
                <a:solidFill>
                  <a:srgbClr val="C00000"/>
                </a:solidFill>
                <a:effectLst/>
                <a:latin typeface="Times New Roman" panose="02020603050405020304" pitchFamily="18" charset="0"/>
                <a:cs typeface="Times New Roman" panose="02020603050405020304" pitchFamily="18" charset="0"/>
              </a:rPr>
              <a:t>ujuan</a:t>
            </a:r>
            <a:r>
              <a:rPr lang="en-ID" sz="2800" b="1" i="0" dirty="0">
                <a:solidFill>
                  <a:srgbClr val="C00000"/>
                </a:solidFill>
                <a:effectLst/>
                <a:latin typeface="Times New Roman" panose="02020603050405020304" pitchFamily="18" charset="0"/>
                <a:cs typeface="Times New Roman" panose="02020603050405020304" pitchFamily="18" charset="0"/>
              </a:rPr>
              <a:t> ijtihad</a:t>
            </a:r>
            <a:endParaRPr lang="en-ID" sz="2400" b="1" i="0" dirty="0">
              <a:solidFill>
                <a:srgbClr val="C00000"/>
              </a:solidFill>
              <a:effectLst/>
              <a:latin typeface="Times New Roman" panose="02020603050405020304" pitchFamily="18" charset="0"/>
              <a:cs typeface="Times New Roman" panose="02020603050405020304" pitchFamily="18" charset="0"/>
            </a:endParaRPr>
          </a:p>
          <a:p>
            <a:pPr algn="just"/>
            <a:endParaRPr lang="en-ID" sz="2400" dirty="0">
              <a:latin typeface="Times New Roman" panose="02020603050405020304" pitchFamily="18" charset="0"/>
              <a:cs typeface="Times New Roman" panose="02020603050405020304" pitchFamily="18" charset="0"/>
            </a:endParaRPr>
          </a:p>
          <a:p>
            <a:pPr algn="just"/>
            <a:r>
              <a:rPr lang="en-ID" sz="2400" b="0" i="0" dirty="0" err="1">
                <a:effectLst/>
                <a:latin typeface="Times New Roman" panose="02020603050405020304" pitchFamily="18" charset="0"/>
                <a:cs typeface="Times New Roman" panose="02020603050405020304" pitchFamily="18" charset="0"/>
              </a:rPr>
              <a:t>Tujuan</a:t>
            </a:r>
            <a:r>
              <a:rPr lang="en-ID" sz="2400" b="0" i="0" dirty="0">
                <a:effectLst/>
                <a:latin typeface="Times New Roman" panose="02020603050405020304" pitchFamily="18" charset="0"/>
                <a:cs typeface="Times New Roman" panose="02020603050405020304" pitchFamily="18" charset="0"/>
              </a:rPr>
              <a:t> Ijtihad </a:t>
            </a:r>
            <a:r>
              <a:rPr lang="en-ID" sz="2400" b="0" i="0" dirty="0" err="1">
                <a:effectLst/>
                <a:latin typeface="Times New Roman" panose="02020603050405020304" pitchFamily="18" charset="0"/>
                <a:cs typeface="Times New Roman" panose="02020603050405020304" pitchFamily="18" charset="0"/>
              </a:rPr>
              <a:t>yaitu</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untuk</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memenuhi</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keperluan-keperluan</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dari</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umat</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manusia</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mengenai</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pegangan</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hidup</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dalam</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melakukan</a:t>
            </a:r>
            <a:r>
              <a:rPr lang="en-ID" sz="2400" b="0" i="0" dirty="0">
                <a:effectLst/>
                <a:latin typeface="Times New Roman" panose="02020603050405020304" pitchFamily="18" charset="0"/>
                <a:cs typeface="Times New Roman" panose="02020603050405020304" pitchFamily="18" charset="0"/>
              </a:rPr>
              <a:t> ibadah </a:t>
            </a:r>
            <a:r>
              <a:rPr lang="en-ID" sz="2400" b="0" i="0" dirty="0" err="1">
                <a:effectLst/>
                <a:latin typeface="Times New Roman" panose="02020603050405020304" pitchFamily="18" charset="0"/>
                <a:cs typeface="Times New Roman" panose="02020603050405020304" pitchFamily="18" charset="0"/>
              </a:rPr>
              <a:t>kepada</a:t>
            </a:r>
            <a:r>
              <a:rPr lang="en-ID" sz="2400" b="0" i="0" dirty="0">
                <a:effectLst/>
                <a:latin typeface="Times New Roman" panose="02020603050405020304" pitchFamily="18" charset="0"/>
                <a:cs typeface="Times New Roman" panose="02020603050405020304" pitchFamily="18" charset="0"/>
              </a:rPr>
              <a:t> Allah SWT di </a:t>
            </a:r>
            <a:r>
              <a:rPr lang="en-ID" sz="2400" b="0" i="0" dirty="0" err="1">
                <a:effectLst/>
                <a:latin typeface="Times New Roman" panose="02020603050405020304" pitchFamily="18" charset="0"/>
                <a:cs typeface="Times New Roman" panose="02020603050405020304" pitchFamily="18" charset="0"/>
              </a:rPr>
              <a:t>tempat</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tertentu</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atau</a:t>
            </a:r>
            <a:r>
              <a:rPr lang="en-ID" sz="2400" b="0" i="0" dirty="0">
                <a:effectLst/>
                <a:latin typeface="Times New Roman" panose="02020603050405020304" pitchFamily="18" charset="0"/>
                <a:cs typeface="Times New Roman" panose="02020603050405020304" pitchFamily="18" charset="0"/>
              </a:rPr>
              <a:t> di </a:t>
            </a:r>
            <a:r>
              <a:rPr lang="en-ID" sz="2400" b="0" i="0" dirty="0" err="1">
                <a:effectLst/>
                <a:latin typeface="Times New Roman" panose="02020603050405020304" pitchFamily="18" charset="0"/>
                <a:cs typeface="Times New Roman" panose="02020603050405020304" pitchFamily="18" charset="0"/>
              </a:rPr>
              <a:t>waktu</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tertentu</a:t>
            </a:r>
            <a:r>
              <a:rPr lang="en-ID" sz="2400" b="0" i="0" dirty="0">
                <a:effectLst/>
                <a:latin typeface="Times New Roman" panose="02020603050405020304" pitchFamily="18" charset="0"/>
                <a:cs typeface="Times New Roman" panose="02020603050405020304" pitchFamily="18" charset="0"/>
              </a:rPr>
              <a:t>.</a:t>
            </a:r>
          </a:p>
          <a:p>
            <a:pPr algn="just"/>
            <a:endParaRPr lang="en-ID" sz="2400" b="0" i="0" dirty="0">
              <a:effectLst/>
              <a:latin typeface="Times New Roman" panose="02020603050405020304" pitchFamily="18" charset="0"/>
              <a:cs typeface="Times New Roman" panose="02020603050405020304" pitchFamily="18" charset="0"/>
            </a:endParaRPr>
          </a:p>
          <a:p>
            <a:pPr algn="just"/>
            <a:r>
              <a:rPr lang="en-ID" sz="2400" b="0" i="0" dirty="0" err="1">
                <a:effectLst/>
                <a:latin typeface="Times New Roman" panose="02020603050405020304" pitchFamily="18" charset="0"/>
                <a:cs typeface="Times New Roman" panose="02020603050405020304" pitchFamily="18" charset="0"/>
              </a:rPr>
              <a:t>Melalui</a:t>
            </a:r>
            <a:r>
              <a:rPr lang="en-ID" sz="2400" b="0" i="0" dirty="0">
                <a:effectLst/>
                <a:latin typeface="Times New Roman" panose="02020603050405020304" pitchFamily="18" charset="0"/>
                <a:cs typeface="Times New Roman" panose="02020603050405020304" pitchFamily="18" charset="0"/>
              </a:rPr>
              <a:t> proses ijtihad </a:t>
            </a:r>
            <a:r>
              <a:rPr lang="en-ID" sz="2400" b="0" i="0" dirty="0" err="1">
                <a:effectLst/>
                <a:latin typeface="Times New Roman" panose="02020603050405020304" pitchFamily="18" charset="0"/>
                <a:cs typeface="Times New Roman" panose="02020603050405020304" pitchFamily="18" charset="0"/>
              </a:rPr>
              <a:t>diharapkan</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dapat</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menciptakan</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sebuah</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solusi</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mengenai</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pertanyaan-pertanyaan</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terkait</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hukum</a:t>
            </a:r>
            <a:r>
              <a:rPr lang="en-ID" sz="2400" b="0" i="0" dirty="0">
                <a:effectLst/>
                <a:latin typeface="Times New Roman" panose="02020603050405020304" pitchFamily="18" charset="0"/>
                <a:cs typeface="Times New Roman" panose="02020603050405020304" pitchFamily="18" charset="0"/>
              </a:rPr>
              <a:t> yang </a:t>
            </a:r>
            <a:r>
              <a:rPr lang="en-ID" sz="2400" b="0" i="0" dirty="0" err="1">
                <a:effectLst/>
                <a:latin typeface="Times New Roman" panose="02020603050405020304" pitchFamily="18" charset="0"/>
                <a:cs typeface="Times New Roman" panose="02020603050405020304" pitchFamily="18" charset="0"/>
              </a:rPr>
              <a:t>belum</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dijelaskan</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dengan</a:t>
            </a:r>
            <a:r>
              <a:rPr lang="en-ID" sz="2400" b="0" i="0" dirty="0">
                <a:effectLst/>
                <a:latin typeface="Times New Roman" panose="02020603050405020304" pitchFamily="18" charset="0"/>
                <a:cs typeface="Times New Roman" panose="02020603050405020304" pitchFamily="18" charset="0"/>
              </a:rPr>
              <a:t> detail di </a:t>
            </a:r>
            <a:r>
              <a:rPr lang="en-ID" sz="2400" b="0" i="0" dirty="0" err="1">
                <a:effectLst/>
                <a:latin typeface="Times New Roman" panose="02020603050405020304" pitchFamily="18" charset="0"/>
                <a:cs typeface="Times New Roman" panose="02020603050405020304" pitchFamily="18" charset="0"/>
              </a:rPr>
              <a:t>dalam</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alquran</a:t>
            </a:r>
            <a:r>
              <a:rPr lang="en-ID" sz="2400" b="0" i="0" dirty="0">
                <a:effectLst/>
                <a:latin typeface="Times New Roman" panose="02020603050405020304" pitchFamily="18" charset="0"/>
                <a:cs typeface="Times New Roman" panose="02020603050405020304" pitchFamily="18" charset="0"/>
              </a:rPr>
              <a:t> dan </a:t>
            </a:r>
            <a:r>
              <a:rPr lang="en-ID" sz="2400" b="0" i="0" dirty="0" err="1">
                <a:effectLst/>
                <a:latin typeface="Times New Roman" panose="02020603050405020304" pitchFamily="18" charset="0"/>
                <a:cs typeface="Times New Roman" panose="02020603050405020304" pitchFamily="18" charset="0"/>
              </a:rPr>
              <a:t>hadis</a:t>
            </a:r>
            <a:r>
              <a:rPr lang="en-ID" sz="2400" b="0" i="0" dirty="0">
                <a:effectLst/>
                <a:latin typeface="Times New Roman" panose="02020603050405020304" pitchFamily="18" charset="0"/>
                <a:cs typeface="Times New Roman" panose="02020603050405020304" pitchFamily="18" charset="0"/>
              </a:rPr>
              <a:t>.</a:t>
            </a:r>
          </a:p>
          <a:p>
            <a:pPr algn="just"/>
            <a:endParaRPr lang="en-ID" sz="2400" b="0" i="0" dirty="0">
              <a:effectLst/>
              <a:latin typeface="Times New Roman" panose="02020603050405020304" pitchFamily="18" charset="0"/>
              <a:cs typeface="Times New Roman" panose="02020603050405020304" pitchFamily="18" charset="0"/>
            </a:endParaRPr>
          </a:p>
          <a:p>
            <a:pPr algn="just"/>
            <a:r>
              <a:rPr lang="en-ID" sz="2400" b="0" i="0" dirty="0" err="1">
                <a:effectLst/>
                <a:latin typeface="Times New Roman" panose="02020603050405020304" pitchFamily="18" charset="0"/>
                <a:cs typeface="Times New Roman" panose="02020603050405020304" pitchFamily="18" charset="0"/>
              </a:rPr>
              <a:t>Sehingga</a:t>
            </a:r>
            <a:r>
              <a:rPr lang="en-ID" sz="2400" b="0" i="0" dirty="0">
                <a:effectLst/>
                <a:latin typeface="Times New Roman" panose="02020603050405020304" pitchFamily="18" charset="0"/>
                <a:cs typeface="Times New Roman" panose="02020603050405020304" pitchFamily="18" charset="0"/>
              </a:rPr>
              <a:t>, ijtihad </a:t>
            </a:r>
            <a:r>
              <a:rPr lang="en-ID" sz="2400" b="0" i="0" dirty="0" err="1">
                <a:effectLst/>
                <a:latin typeface="Times New Roman" panose="02020603050405020304" pitchFamily="18" charset="0"/>
                <a:cs typeface="Times New Roman" panose="02020603050405020304" pitchFamily="18" charset="0"/>
              </a:rPr>
              <a:t>sendiri</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dapat</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diartikan</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sebagai</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suatu</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konsep</a:t>
            </a:r>
            <a:r>
              <a:rPr lang="en-ID" sz="2400" b="0" i="0" dirty="0">
                <a:effectLst/>
                <a:latin typeface="Times New Roman" panose="02020603050405020304" pitchFamily="18" charset="0"/>
                <a:cs typeface="Times New Roman" panose="02020603050405020304" pitchFamily="18" charset="0"/>
              </a:rPr>
              <a:t> yang </a:t>
            </a:r>
            <a:r>
              <a:rPr lang="en-ID" sz="2400" b="0" i="0" dirty="0" err="1">
                <a:effectLst/>
                <a:latin typeface="Times New Roman" panose="02020603050405020304" pitchFamily="18" charset="0"/>
                <a:cs typeface="Times New Roman" panose="02020603050405020304" pitchFamily="18" charset="0"/>
              </a:rPr>
              <a:t>bisa</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dipakai</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untuk</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memperkuat</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alquran</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maupun</a:t>
            </a:r>
            <a:r>
              <a:rPr lang="en-ID" sz="2400" b="0" i="0" dirty="0">
                <a:effectLst/>
                <a:latin typeface="Times New Roman" panose="02020603050405020304" pitchFamily="18" charset="0"/>
                <a:cs typeface="Times New Roman" panose="02020603050405020304" pitchFamily="18" charset="0"/>
              </a:rPr>
              <a:t> </a:t>
            </a:r>
            <a:r>
              <a:rPr lang="en-ID" sz="2400" b="0" i="0" dirty="0" err="1">
                <a:effectLst/>
                <a:latin typeface="Times New Roman" panose="02020603050405020304" pitchFamily="18" charset="0"/>
                <a:cs typeface="Times New Roman" panose="02020603050405020304" pitchFamily="18" charset="0"/>
              </a:rPr>
              <a:t>hadis</a:t>
            </a:r>
            <a:r>
              <a:rPr lang="en-ID" sz="2400" b="0" i="0" dirty="0">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18783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A51825CA-2F2B-F00D-15E9-1800EAB522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7EC6371-71D8-ACB9-9B9A-1199FC61B763}"/>
              </a:ext>
            </a:extLst>
          </p:cNvPr>
          <p:cNvSpPr txBox="1"/>
          <p:nvPr/>
        </p:nvSpPr>
        <p:spPr>
          <a:xfrm>
            <a:off x="395535" y="265492"/>
            <a:ext cx="8496945" cy="5078313"/>
          </a:xfrm>
          <a:prstGeom prst="rect">
            <a:avLst/>
          </a:prstGeom>
          <a:noFill/>
        </p:spPr>
        <p:txBody>
          <a:bodyPr wrap="square">
            <a:spAutoFit/>
          </a:bodyPr>
          <a:lstStyle/>
          <a:p>
            <a:pPr algn="just"/>
            <a:r>
              <a:rPr lang="en-ID" sz="2400" b="1" i="0" dirty="0">
                <a:solidFill>
                  <a:srgbClr val="C00000"/>
                </a:solidFill>
                <a:effectLst/>
                <a:latin typeface="Times New Roman" panose="02020603050405020304" pitchFamily="18" charset="0"/>
                <a:cs typeface="Times New Roman" panose="02020603050405020304" pitchFamily="18" charset="0"/>
              </a:rPr>
              <a:t>3. </a:t>
            </a:r>
            <a:r>
              <a:rPr lang="en-ID" sz="2400" b="1" i="0" dirty="0" err="1">
                <a:solidFill>
                  <a:srgbClr val="C00000"/>
                </a:solidFill>
                <a:effectLst/>
                <a:latin typeface="Times New Roman" panose="02020603050405020304" pitchFamily="18" charset="0"/>
                <a:cs typeface="Times New Roman" panose="02020603050405020304" pitchFamily="18" charset="0"/>
              </a:rPr>
              <a:t>Syarat-syarat</a:t>
            </a:r>
            <a:r>
              <a:rPr lang="en-ID" sz="2400" b="1" i="0" dirty="0">
                <a:solidFill>
                  <a:srgbClr val="C00000"/>
                </a:solidFill>
                <a:effectLst/>
                <a:latin typeface="Times New Roman" panose="02020603050405020304" pitchFamily="18" charset="0"/>
                <a:cs typeface="Times New Roman" panose="02020603050405020304" pitchFamily="18" charset="0"/>
              </a:rPr>
              <a:t> </a:t>
            </a:r>
            <a:r>
              <a:rPr lang="en-ID" sz="2400" b="1" i="0" dirty="0" err="1">
                <a:solidFill>
                  <a:srgbClr val="C00000"/>
                </a:solidFill>
                <a:effectLst/>
                <a:latin typeface="Times New Roman" panose="02020603050405020304" pitchFamily="18" charset="0"/>
                <a:cs typeface="Times New Roman" panose="02020603050405020304" pitchFamily="18" charset="0"/>
              </a:rPr>
              <a:t>menjadi</a:t>
            </a:r>
            <a:r>
              <a:rPr lang="en-ID" sz="2400" b="1" i="0" dirty="0">
                <a:solidFill>
                  <a:srgbClr val="C00000"/>
                </a:solidFill>
                <a:effectLst/>
                <a:latin typeface="Times New Roman" panose="02020603050405020304" pitchFamily="18" charset="0"/>
                <a:cs typeface="Times New Roman" panose="02020603050405020304" pitchFamily="18" charset="0"/>
              </a:rPr>
              <a:t> Mujtahid</a:t>
            </a:r>
            <a:endParaRPr lang="en-ID" sz="2400" b="1" i="0" dirty="0">
              <a:effectLst/>
              <a:latin typeface="Times New Roman" panose="02020603050405020304" pitchFamily="18" charset="0"/>
              <a:cs typeface="Times New Roman" panose="02020603050405020304" pitchFamily="18" charset="0"/>
            </a:endParaRPr>
          </a:p>
          <a:p>
            <a:pPr algn="just"/>
            <a:endParaRPr lang="en-ID" sz="2000" b="0" i="0" dirty="0">
              <a:effectLst/>
              <a:latin typeface="Times New Roman" panose="02020603050405020304" pitchFamily="18" charset="0"/>
              <a:cs typeface="Times New Roman" panose="02020603050405020304" pitchFamily="18" charset="0"/>
            </a:endParaRPr>
          </a:p>
          <a:p>
            <a:pPr marL="342900" indent="-342900" algn="just">
              <a:buAutoNum type="arabicPeriod"/>
            </a:pPr>
            <a:r>
              <a:rPr lang="en-ID" sz="2000" b="0" i="0" dirty="0">
                <a:effectLst/>
                <a:latin typeface="Times New Roman" panose="02020603050405020304" pitchFamily="18" charset="0"/>
                <a:cs typeface="Times New Roman" panose="02020603050405020304" pitchFamily="18" charset="0"/>
              </a:rPr>
              <a:t>Harus </a:t>
            </a:r>
            <a:r>
              <a:rPr lang="en-ID" sz="2000" b="0" i="0" dirty="0" err="1">
                <a:effectLst/>
                <a:latin typeface="Times New Roman" panose="02020603050405020304" pitchFamily="18" charset="0"/>
                <a:cs typeface="Times New Roman" panose="02020603050405020304" pitchFamily="18" charset="0"/>
              </a:rPr>
              <a:t>menguasai</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ilmu</a:t>
            </a:r>
            <a:r>
              <a:rPr lang="en-ID" sz="2000" b="0" i="0" dirty="0">
                <a:effectLst/>
                <a:latin typeface="Times New Roman" panose="02020603050405020304" pitchFamily="18" charset="0"/>
                <a:cs typeface="Times New Roman" panose="02020603050405020304" pitchFamily="18" charset="0"/>
              </a:rPr>
              <a:t> Bahasa Arab, </a:t>
            </a:r>
            <a:r>
              <a:rPr lang="en-ID" sz="2000" b="0" i="0" dirty="0" err="1">
                <a:effectLst/>
                <a:latin typeface="Times New Roman" panose="02020603050405020304" pitchFamily="18" charset="0"/>
                <a:cs typeface="Times New Roman" panose="02020603050405020304" pitchFamily="18" charset="0"/>
              </a:rPr>
              <a:t>hal</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ini</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dikarenakan</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alquran</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berbahasa</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arab</a:t>
            </a:r>
            <a:r>
              <a:rPr lang="en-ID" sz="2000" b="0" i="0" dirty="0">
                <a:effectLst/>
                <a:latin typeface="Times New Roman" panose="02020603050405020304" pitchFamily="18" charset="0"/>
                <a:cs typeface="Times New Roman" panose="02020603050405020304" pitchFamily="18" charset="0"/>
              </a:rPr>
              <a:t> dan as-sunnah </a:t>
            </a:r>
            <a:r>
              <a:rPr lang="en-ID" sz="2000" b="0" i="0" dirty="0" err="1">
                <a:effectLst/>
                <a:latin typeface="Times New Roman" panose="02020603050405020304" pitchFamily="18" charset="0"/>
                <a:cs typeface="Times New Roman" panose="02020603050405020304" pitchFamily="18" charset="0"/>
              </a:rPr>
              <a:t>atau</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hadis</a:t>
            </a:r>
            <a:r>
              <a:rPr lang="en-ID" sz="2000" b="0" i="0" dirty="0">
                <a:effectLst/>
                <a:latin typeface="Times New Roman" panose="02020603050405020304" pitchFamily="18" charset="0"/>
                <a:cs typeface="Times New Roman" panose="02020603050405020304" pitchFamily="18" charset="0"/>
              </a:rPr>
              <a:t> yang </a:t>
            </a:r>
            <a:r>
              <a:rPr lang="en-ID" sz="2000" b="0" i="0" dirty="0" err="1">
                <a:effectLst/>
                <a:latin typeface="Times New Roman" panose="02020603050405020304" pitchFamily="18" charset="0"/>
                <a:cs typeface="Times New Roman" panose="02020603050405020304" pitchFamily="18" charset="0"/>
              </a:rPr>
              <a:t>diucapkan</a:t>
            </a:r>
            <a:r>
              <a:rPr lang="en-ID" sz="2000" b="0" i="0" dirty="0">
                <a:effectLst/>
                <a:latin typeface="Times New Roman" panose="02020603050405020304" pitchFamily="18" charset="0"/>
                <a:cs typeface="Times New Roman" panose="02020603050405020304" pitchFamily="18" charset="0"/>
              </a:rPr>
              <a:t> oleh Nabi juga </a:t>
            </a:r>
            <a:r>
              <a:rPr lang="en-ID" sz="2000" b="0" i="0" dirty="0" err="1">
                <a:effectLst/>
                <a:latin typeface="Times New Roman" panose="02020603050405020304" pitchFamily="18" charset="0"/>
                <a:cs typeface="Times New Roman" panose="02020603050405020304" pitchFamily="18" charset="0"/>
              </a:rPr>
              <a:t>dalam</a:t>
            </a:r>
            <a:r>
              <a:rPr lang="en-ID" sz="2000" b="0" i="0" dirty="0">
                <a:effectLst/>
                <a:latin typeface="Times New Roman" panose="02020603050405020304" pitchFamily="18" charset="0"/>
                <a:cs typeface="Times New Roman" panose="02020603050405020304" pitchFamily="18" charset="0"/>
              </a:rPr>
              <a:t> Bahasa Arab.</a:t>
            </a:r>
          </a:p>
          <a:p>
            <a:pPr marL="342900" indent="-342900" algn="just">
              <a:buAutoNum type="arabicPeriod"/>
            </a:pPr>
            <a:r>
              <a:rPr lang="en-ID" sz="2000" b="0" i="0" dirty="0">
                <a:effectLst/>
                <a:latin typeface="Times New Roman" panose="02020603050405020304" pitchFamily="18" charset="0"/>
                <a:cs typeface="Times New Roman" panose="02020603050405020304" pitchFamily="18" charset="0"/>
              </a:rPr>
              <a:t>Harus </a:t>
            </a:r>
            <a:r>
              <a:rPr lang="en-ID" sz="2000" b="0" i="0" dirty="0" err="1">
                <a:effectLst/>
                <a:latin typeface="Times New Roman" panose="02020603050405020304" pitchFamily="18" charset="0"/>
                <a:cs typeface="Times New Roman" panose="02020603050405020304" pitchFamily="18" charset="0"/>
              </a:rPr>
              <a:t>mengetahui</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seluk</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beluk</a:t>
            </a:r>
            <a:r>
              <a:rPr lang="en-ID" sz="2000" b="0" i="0" dirty="0">
                <a:effectLst/>
                <a:latin typeface="Times New Roman" panose="02020603050405020304" pitchFamily="18" charset="0"/>
                <a:cs typeface="Times New Roman" panose="02020603050405020304" pitchFamily="18" charset="0"/>
              </a:rPr>
              <a:t> al </a:t>
            </a:r>
            <a:r>
              <a:rPr lang="en-ID" sz="2000" b="0" i="0" dirty="0" err="1">
                <a:effectLst/>
                <a:latin typeface="Times New Roman" panose="02020603050405020304" pitchFamily="18" charset="0"/>
                <a:cs typeface="Times New Roman" panose="02020603050405020304" pitchFamily="18" charset="0"/>
              </a:rPr>
              <a:t>quran</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beserta</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nasikh</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mansukh</a:t>
            </a:r>
            <a:r>
              <a:rPr lang="en-ID" sz="2000" b="0" i="0" dirty="0">
                <a:effectLst/>
                <a:latin typeface="Times New Roman" panose="02020603050405020304" pitchFamily="18" charset="0"/>
                <a:cs typeface="Times New Roman" panose="02020603050405020304" pitchFamily="18" charset="0"/>
              </a:rPr>
              <a:t>.</a:t>
            </a:r>
          </a:p>
          <a:p>
            <a:pPr marL="342900" indent="-342900" algn="just">
              <a:buAutoNum type="arabicPeriod"/>
            </a:pPr>
            <a:r>
              <a:rPr lang="en-ID" sz="2000" b="0" i="0" dirty="0">
                <a:effectLst/>
                <a:latin typeface="Times New Roman" panose="02020603050405020304" pitchFamily="18" charset="0"/>
                <a:cs typeface="Times New Roman" panose="02020603050405020304" pitchFamily="18" charset="0"/>
              </a:rPr>
              <a:t>Harus </a:t>
            </a:r>
            <a:r>
              <a:rPr lang="en-ID" sz="2000" b="0" i="0" dirty="0" err="1">
                <a:effectLst/>
                <a:latin typeface="Times New Roman" panose="02020603050405020304" pitchFamily="18" charset="0"/>
                <a:cs typeface="Times New Roman" panose="02020603050405020304" pitchFamily="18" charset="0"/>
              </a:rPr>
              <a:t>mengetahui</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tentang</a:t>
            </a:r>
            <a:r>
              <a:rPr lang="en-ID" sz="2000" b="0" i="0" dirty="0">
                <a:effectLst/>
                <a:latin typeface="Times New Roman" panose="02020603050405020304" pitchFamily="18" charset="0"/>
                <a:cs typeface="Times New Roman" panose="02020603050405020304" pitchFamily="18" charset="0"/>
              </a:rPr>
              <a:t> as-sunnah </a:t>
            </a:r>
            <a:r>
              <a:rPr lang="en-ID" sz="2000" b="0" i="0" dirty="0" err="1">
                <a:effectLst/>
                <a:latin typeface="Times New Roman" panose="02020603050405020304" pitchFamily="18" charset="0"/>
                <a:cs typeface="Times New Roman" panose="02020603050405020304" pitchFamily="18" charset="0"/>
              </a:rPr>
              <a:t>baik</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itu</a:t>
            </a:r>
            <a:r>
              <a:rPr lang="en-ID" sz="2000" b="0" i="0" dirty="0">
                <a:effectLst/>
                <a:latin typeface="Times New Roman" panose="02020603050405020304" pitchFamily="18" charset="0"/>
                <a:cs typeface="Times New Roman" panose="02020603050405020304" pitchFamily="18" charset="0"/>
              </a:rPr>
              <a:t> sunnah </a:t>
            </a:r>
            <a:r>
              <a:rPr lang="en-ID" sz="2000" b="0" i="0" dirty="0" err="1">
                <a:effectLst/>
                <a:latin typeface="Times New Roman" panose="02020603050405020304" pitchFamily="18" charset="0"/>
                <a:cs typeface="Times New Roman" panose="02020603050405020304" pitchFamily="18" charset="0"/>
              </a:rPr>
              <a:t>qauliyah</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fi’liyyah</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ataupun</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taqririyah</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terhadap</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objek</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bahasanya</a:t>
            </a:r>
            <a:r>
              <a:rPr lang="en-ID" sz="2000" b="0" i="0" dirty="0">
                <a:effectLst/>
                <a:latin typeface="Times New Roman" panose="02020603050405020304" pitchFamily="18" charset="0"/>
                <a:cs typeface="Times New Roman" panose="02020603050405020304" pitchFamily="18" charset="0"/>
              </a:rPr>
              <a:t>. </a:t>
            </a:r>
          </a:p>
          <a:p>
            <a:pPr marL="342900" indent="-342900" algn="just">
              <a:buAutoNum type="arabicPeriod"/>
            </a:pPr>
            <a:r>
              <a:rPr lang="en-ID" sz="2000" b="0" i="0" dirty="0">
                <a:effectLst/>
                <a:latin typeface="Times New Roman" panose="02020603050405020304" pitchFamily="18" charset="0"/>
                <a:cs typeface="Times New Roman" panose="02020603050405020304" pitchFamily="18" charset="0"/>
              </a:rPr>
              <a:t>Harus </a:t>
            </a:r>
            <a:r>
              <a:rPr lang="en-ID" sz="2000" b="0" i="0" dirty="0" err="1">
                <a:effectLst/>
                <a:latin typeface="Times New Roman" panose="02020603050405020304" pitchFamily="18" charset="0"/>
                <a:cs typeface="Times New Roman" panose="02020603050405020304" pitchFamily="18" charset="0"/>
              </a:rPr>
              <a:t>mengetahui</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tentang</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masalah-masalah</a:t>
            </a:r>
            <a:r>
              <a:rPr lang="en-ID" sz="2000" b="0" i="0" dirty="0">
                <a:effectLst/>
                <a:latin typeface="Times New Roman" panose="02020603050405020304" pitchFamily="18" charset="0"/>
                <a:cs typeface="Times New Roman" panose="02020603050405020304" pitchFamily="18" charset="0"/>
              </a:rPr>
              <a:t> yang </a:t>
            </a:r>
            <a:r>
              <a:rPr lang="en-ID" sz="2000" b="0" i="0" dirty="0" err="1">
                <a:effectLst/>
                <a:latin typeface="Times New Roman" panose="02020603050405020304" pitchFamily="18" charset="0"/>
                <a:cs typeface="Times New Roman" panose="02020603050405020304" pitchFamily="18" charset="0"/>
              </a:rPr>
              <a:t>sudah</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disepakati</a:t>
            </a:r>
            <a:r>
              <a:rPr lang="en-ID" sz="2000" b="0" i="0" dirty="0">
                <a:effectLst/>
                <a:latin typeface="Times New Roman" panose="02020603050405020304" pitchFamily="18" charset="0"/>
                <a:cs typeface="Times New Roman" panose="02020603050405020304" pitchFamily="18" charset="0"/>
              </a:rPr>
              <a:t> dan juga yang </a:t>
            </a:r>
            <a:r>
              <a:rPr lang="en-ID" sz="2000" b="0" i="0" dirty="0" err="1">
                <a:effectLst/>
                <a:latin typeface="Times New Roman" panose="02020603050405020304" pitchFamily="18" charset="0"/>
                <a:cs typeface="Times New Roman" panose="02020603050405020304" pitchFamily="18" charset="0"/>
              </a:rPr>
              <a:t>masih</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diperselisihkan</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atau</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diperdebatkan</a:t>
            </a:r>
            <a:r>
              <a:rPr lang="en-ID" sz="2000" b="0" i="0" dirty="0">
                <a:effectLst/>
                <a:latin typeface="Times New Roman" panose="02020603050405020304" pitchFamily="18" charset="0"/>
                <a:cs typeface="Times New Roman" panose="02020603050405020304" pitchFamily="18" charset="0"/>
              </a:rPr>
              <a:t>.</a:t>
            </a:r>
          </a:p>
          <a:p>
            <a:pPr marL="342900" indent="-342900" algn="just">
              <a:buAutoNum type="arabicPeriod"/>
            </a:pPr>
            <a:r>
              <a:rPr lang="en-ID" sz="2000" b="0" i="0" dirty="0">
                <a:effectLst/>
                <a:latin typeface="Times New Roman" panose="02020603050405020304" pitchFamily="18" charset="0"/>
                <a:cs typeface="Times New Roman" panose="02020603050405020304" pitchFamily="18" charset="0"/>
              </a:rPr>
              <a:t>Harus </a:t>
            </a:r>
            <a:r>
              <a:rPr lang="en-ID" sz="2000" b="0" i="0" dirty="0" err="1">
                <a:effectLst/>
                <a:latin typeface="Times New Roman" panose="02020603050405020304" pitchFamily="18" charset="0"/>
                <a:cs typeface="Times New Roman" panose="02020603050405020304" pitchFamily="18" charset="0"/>
              </a:rPr>
              <a:t>mengetahui</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tentang</a:t>
            </a:r>
            <a:r>
              <a:rPr lang="en-ID" sz="2000" b="0" i="0" dirty="0">
                <a:effectLst/>
                <a:latin typeface="Times New Roman" panose="02020603050405020304" pitchFamily="18" charset="0"/>
                <a:cs typeface="Times New Roman" panose="02020603050405020304" pitchFamily="18" charset="0"/>
              </a:rPr>
              <a:t> qiyas.</a:t>
            </a:r>
          </a:p>
          <a:p>
            <a:pPr marL="342900" indent="-342900" algn="just">
              <a:buAutoNum type="arabicPeriod"/>
            </a:pPr>
            <a:r>
              <a:rPr lang="en-ID" sz="2000" b="0" i="0" dirty="0">
                <a:effectLst/>
                <a:latin typeface="Times New Roman" panose="02020603050405020304" pitchFamily="18" charset="0"/>
                <a:cs typeface="Times New Roman" panose="02020603050405020304" pitchFamily="18" charset="0"/>
              </a:rPr>
              <a:t>Harus </a:t>
            </a:r>
            <a:r>
              <a:rPr lang="en-ID" sz="2000" b="0" i="0" dirty="0" err="1">
                <a:effectLst/>
                <a:latin typeface="Times New Roman" panose="02020603050405020304" pitchFamily="18" charset="0"/>
                <a:cs typeface="Times New Roman" panose="02020603050405020304" pitchFamily="18" charset="0"/>
              </a:rPr>
              <a:t>mengetahui</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tujuan-tujuan</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ditetapkannya</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sebuah</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hukum</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untuk</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umat</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manusia</a:t>
            </a:r>
            <a:r>
              <a:rPr lang="en-ID" sz="2000" b="0" i="0" dirty="0">
                <a:effectLst/>
                <a:latin typeface="Times New Roman" panose="02020603050405020304" pitchFamily="18" charset="0"/>
                <a:cs typeface="Times New Roman" panose="02020603050405020304" pitchFamily="18" charset="0"/>
              </a:rPr>
              <a:t> agar </a:t>
            </a:r>
            <a:r>
              <a:rPr lang="en-ID" sz="2000" b="0" i="0" dirty="0" err="1">
                <a:effectLst/>
                <a:latin typeface="Times New Roman" panose="02020603050405020304" pitchFamily="18" charset="0"/>
                <a:cs typeface="Times New Roman" panose="02020603050405020304" pitchFamily="18" charset="0"/>
              </a:rPr>
              <a:t>dapat</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membawa</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kemaslahatan</a:t>
            </a:r>
            <a:r>
              <a:rPr lang="en-ID" sz="2000" b="0" i="0" dirty="0">
                <a:effectLst/>
                <a:latin typeface="Times New Roman" panose="02020603050405020304" pitchFamily="18" charset="0"/>
                <a:cs typeface="Times New Roman" panose="02020603050405020304" pitchFamily="18" charset="0"/>
              </a:rPr>
              <a:t>.</a:t>
            </a:r>
          </a:p>
          <a:p>
            <a:pPr marL="342900" indent="-342900" algn="just">
              <a:buAutoNum type="arabicPeriod"/>
            </a:pPr>
            <a:r>
              <a:rPr lang="en-ID" sz="2000" b="0" i="0" dirty="0">
                <a:effectLst/>
                <a:latin typeface="Times New Roman" panose="02020603050405020304" pitchFamily="18" charset="0"/>
                <a:cs typeface="Times New Roman" panose="02020603050405020304" pitchFamily="18" charset="0"/>
              </a:rPr>
              <a:t>Harus </a:t>
            </a:r>
            <a:r>
              <a:rPr lang="en-ID" sz="2000" b="0" i="0" dirty="0" err="1">
                <a:effectLst/>
                <a:latin typeface="Times New Roman" panose="02020603050405020304" pitchFamily="18" charset="0"/>
                <a:cs typeface="Times New Roman" panose="02020603050405020304" pitchFamily="18" charset="0"/>
              </a:rPr>
              <a:t>mengerti</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atau</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memahami</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dengan</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betul</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beserta</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perkiraannya</a:t>
            </a:r>
            <a:r>
              <a:rPr lang="en-ID" sz="2000" b="0" i="0" dirty="0">
                <a:effectLst/>
                <a:latin typeface="Times New Roman" panose="02020603050405020304" pitchFamily="18" charset="0"/>
                <a:cs typeface="Times New Roman" panose="02020603050405020304" pitchFamily="18" charset="0"/>
              </a:rPr>
              <a:t>.</a:t>
            </a:r>
            <a:endParaRPr lang="en-ID" sz="2000" dirty="0">
              <a:latin typeface="Times New Roman" panose="02020603050405020304" pitchFamily="18" charset="0"/>
              <a:cs typeface="Times New Roman" panose="02020603050405020304" pitchFamily="18" charset="0"/>
            </a:endParaRPr>
          </a:p>
          <a:p>
            <a:pPr marL="342900" indent="-342900" algn="just">
              <a:buAutoNum type="arabicPeriod"/>
            </a:pPr>
            <a:r>
              <a:rPr lang="en-ID" sz="2000" b="0" i="0" dirty="0">
                <a:effectLst/>
                <a:latin typeface="Times New Roman" panose="02020603050405020304" pitchFamily="18" charset="0"/>
                <a:cs typeface="Times New Roman" panose="02020603050405020304" pitchFamily="18" charset="0"/>
              </a:rPr>
              <a:t>Harus </a:t>
            </a:r>
            <a:r>
              <a:rPr lang="en-ID" sz="2000" b="0" i="0" dirty="0" err="1">
                <a:effectLst/>
                <a:latin typeface="Times New Roman" panose="02020603050405020304" pitchFamily="18" charset="0"/>
                <a:cs typeface="Times New Roman" panose="02020603050405020304" pitchFamily="18" charset="0"/>
              </a:rPr>
              <a:t>berniat</a:t>
            </a:r>
            <a:r>
              <a:rPr lang="en-ID" sz="2000" b="0" i="0" dirty="0">
                <a:effectLst/>
                <a:latin typeface="Times New Roman" panose="02020603050405020304" pitchFamily="18" charset="0"/>
                <a:cs typeface="Times New Roman" panose="02020603050405020304" pitchFamily="18" charset="0"/>
              </a:rPr>
              <a:t> dan </a:t>
            </a:r>
            <a:r>
              <a:rPr lang="en-ID" sz="2000" b="0" i="0" dirty="0" err="1">
                <a:effectLst/>
                <a:latin typeface="Times New Roman" panose="02020603050405020304" pitchFamily="18" charset="0"/>
                <a:cs typeface="Times New Roman" panose="02020603050405020304" pitchFamily="18" charset="0"/>
              </a:rPr>
              <a:t>i’tiqadnya</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dengan</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benar</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semata-mata</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hanya</a:t>
            </a:r>
            <a:r>
              <a:rPr lang="en-ID" sz="2000" b="0" i="0" dirty="0">
                <a:effectLst/>
                <a:latin typeface="Times New Roman" panose="02020603050405020304" pitchFamily="18" charset="0"/>
                <a:cs typeface="Times New Roman" panose="02020603050405020304" pitchFamily="18" charset="0"/>
              </a:rPr>
              <a:t> </a:t>
            </a:r>
            <a:r>
              <a:rPr lang="en-ID" sz="2000" b="0" i="0" dirty="0" err="1">
                <a:effectLst/>
                <a:latin typeface="Times New Roman" panose="02020603050405020304" pitchFamily="18" charset="0"/>
                <a:cs typeface="Times New Roman" panose="02020603050405020304" pitchFamily="18" charset="0"/>
              </a:rPr>
              <a:t>karena</a:t>
            </a:r>
            <a:r>
              <a:rPr lang="en-ID" sz="2000" b="0" i="0" dirty="0">
                <a:effectLst/>
                <a:latin typeface="Times New Roman" panose="02020603050405020304" pitchFamily="18" charset="0"/>
                <a:cs typeface="Times New Roman" panose="02020603050405020304" pitchFamily="18" charset="0"/>
              </a:rPr>
              <a:t> Allah SWT.</a:t>
            </a:r>
          </a:p>
        </p:txBody>
      </p:sp>
    </p:spTree>
    <p:extLst>
      <p:ext uri="{BB962C8B-B14F-4D97-AF65-F5344CB8AC3E}">
        <p14:creationId xmlns:p14="http://schemas.microsoft.com/office/powerpoint/2010/main" val="2307926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ontoh Kitab Karya Ulama yang Berisi Periwayatan Hadits – Al I'tishom">
            <a:extLst>
              <a:ext uri="{FF2B5EF4-FFF2-40B4-BE49-F238E27FC236}">
                <a16:creationId xmlns:a16="http://schemas.microsoft.com/office/drawing/2014/main" id="{3D65708E-1BFB-5781-1EFE-4256BF5799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BFAF08F-F1A1-47B5-5B7F-F91E091AF09F}"/>
              </a:ext>
            </a:extLst>
          </p:cNvPr>
          <p:cNvSpPr/>
          <p:nvPr/>
        </p:nvSpPr>
        <p:spPr>
          <a:xfrm>
            <a:off x="477905" y="49165"/>
            <a:ext cx="5832648" cy="6001643"/>
          </a:xfrm>
          <a:prstGeom prst="rect">
            <a:avLst/>
          </a:prstGeom>
        </p:spPr>
        <p:txBody>
          <a:bodyPr wrap="square">
            <a:spAutoFit/>
          </a:bodyPr>
          <a:lstStyle/>
          <a:p>
            <a:pPr algn="just"/>
            <a:r>
              <a:rPr lang="en-US" sz="2800" b="1" i="1" dirty="0">
                <a:solidFill>
                  <a:srgbClr val="C00000"/>
                </a:solidFill>
                <a:latin typeface="Times New Roman" panose="02020603050405020304" pitchFamily="18" charset="0"/>
                <a:cs typeface="Times New Roman" panose="02020603050405020304" pitchFamily="18" charset="0"/>
              </a:rPr>
              <a:t>4. </a:t>
            </a:r>
            <a:r>
              <a:rPr lang="en-US" sz="2800" b="1" i="1" dirty="0" err="1">
                <a:solidFill>
                  <a:srgbClr val="C00000"/>
                </a:solidFill>
                <a:latin typeface="Times New Roman" panose="02020603050405020304" pitchFamily="18" charset="0"/>
                <a:cs typeface="Times New Roman" panose="02020603050405020304" pitchFamily="18" charset="0"/>
              </a:rPr>
              <a:t>Macam-macam</a:t>
            </a:r>
            <a:r>
              <a:rPr lang="en-US" sz="2800" b="1" i="1" dirty="0">
                <a:solidFill>
                  <a:srgbClr val="C00000"/>
                </a:solidFill>
                <a:latin typeface="Times New Roman" panose="02020603050405020304" pitchFamily="18" charset="0"/>
                <a:cs typeface="Times New Roman" panose="02020603050405020304" pitchFamily="18" charset="0"/>
              </a:rPr>
              <a:t> Ijtihad</a:t>
            </a:r>
          </a:p>
          <a:p>
            <a:pPr algn="just"/>
            <a:endParaRPr lang="en-US" sz="2800" b="1" i="1" dirty="0">
              <a:latin typeface="Times New Roman" panose="02020603050405020304" pitchFamily="18" charset="0"/>
              <a:cs typeface="Times New Roman" panose="02020603050405020304" pitchFamily="18" charset="0"/>
            </a:endParaRPr>
          </a:p>
          <a:p>
            <a:pPr marL="342900" indent="-342900" algn="just">
              <a:buAutoNum type="arabicPeriod"/>
            </a:pPr>
            <a:r>
              <a:rPr lang="en-US" sz="2800" b="1" i="1" dirty="0">
                <a:latin typeface="Times New Roman" panose="02020603050405020304" pitchFamily="18" charset="0"/>
                <a:cs typeface="Times New Roman" panose="02020603050405020304" pitchFamily="18" charset="0"/>
              </a:rPr>
              <a:t>Ijma’ = </a:t>
            </a:r>
            <a:r>
              <a:rPr lang="en-US" sz="2400" b="1" i="1" kern="0" spc="-5" dirty="0" err="1">
                <a:solidFill>
                  <a:srgbClr val="000000"/>
                </a:solidFill>
                <a:latin typeface="Times New Roman" panose="02020603050405020304" pitchFamily="18" charset="0"/>
                <a:cs typeface="Times New Roman" panose="02020603050405020304" pitchFamily="18" charset="0"/>
              </a:rPr>
              <a:t>S</a:t>
            </a:r>
            <a:r>
              <a:rPr lang="en-US" sz="2400" kern="0" spc="5" dirty="0" err="1">
                <a:solidFill>
                  <a:srgbClr val="000000"/>
                </a:solidFill>
                <a:effectLst/>
                <a:latin typeface="Times New Roman" panose="02020603050405020304" pitchFamily="18" charset="0"/>
                <a:ea typeface="Times New Roman" panose="02020603050405020304" pitchFamily="18" charset="0"/>
              </a:rPr>
              <a:t>e</a:t>
            </a:r>
            <a:r>
              <a:rPr lang="en-US" sz="2400" kern="0" dirty="0" err="1">
                <a:solidFill>
                  <a:srgbClr val="000000"/>
                </a:solidFill>
                <a:effectLst/>
                <a:latin typeface="Times New Roman" panose="02020603050405020304" pitchFamily="18" charset="0"/>
                <a:ea typeface="Times New Roman" panose="02020603050405020304" pitchFamily="18" charset="0"/>
              </a:rPr>
              <a:t>p</a:t>
            </a:r>
            <a:r>
              <a:rPr lang="en-US" sz="2400" kern="0" spc="5" dirty="0" err="1">
                <a:solidFill>
                  <a:srgbClr val="000000"/>
                </a:solidFill>
                <a:effectLst/>
                <a:latin typeface="Times New Roman" panose="02020603050405020304" pitchFamily="18" charset="0"/>
                <a:ea typeface="Times New Roman" panose="02020603050405020304" pitchFamily="18" charset="0"/>
              </a:rPr>
              <a:t>a</a:t>
            </a:r>
            <a:r>
              <a:rPr lang="en-US" sz="2400" kern="0" dirty="0" err="1">
                <a:solidFill>
                  <a:srgbClr val="000000"/>
                </a:solidFill>
                <a:effectLst/>
                <a:latin typeface="Times New Roman" panose="02020603050405020304" pitchFamily="18" charset="0"/>
                <a:ea typeface="Times New Roman" panose="02020603050405020304" pitchFamily="18" charset="0"/>
              </a:rPr>
              <a:t>k</a:t>
            </a:r>
            <a:r>
              <a:rPr lang="en-US" sz="2400" kern="0" spc="5" dirty="0" err="1">
                <a:solidFill>
                  <a:srgbClr val="000000"/>
                </a:solidFill>
                <a:effectLst/>
                <a:latin typeface="Times New Roman" panose="02020603050405020304" pitchFamily="18" charset="0"/>
                <a:ea typeface="Times New Roman" panose="02020603050405020304" pitchFamily="18" charset="0"/>
              </a:rPr>
              <a:t>at</a:t>
            </a:r>
            <a:r>
              <a:rPr lang="en-US" sz="2400" kern="0" dirty="0">
                <a:solidFill>
                  <a:srgbClr val="000000"/>
                </a:solidFill>
                <a:effectLst/>
                <a:latin typeface="Times New Roman" panose="02020603050405020304" pitchFamily="18" charset="0"/>
                <a:ea typeface="Times New Roman" panose="02020603050405020304" pitchFamily="18" charset="0"/>
              </a:rPr>
              <a:t>, </a:t>
            </a:r>
            <a:r>
              <a:rPr lang="en-US" sz="2400" kern="0" spc="-5" dirty="0" err="1">
                <a:solidFill>
                  <a:srgbClr val="000000"/>
                </a:solidFill>
                <a:effectLst/>
                <a:latin typeface="Times New Roman" panose="02020603050405020304" pitchFamily="18" charset="0"/>
                <a:ea typeface="Times New Roman" panose="02020603050405020304" pitchFamily="18" charset="0"/>
              </a:rPr>
              <a:t>s</a:t>
            </a:r>
            <a:r>
              <a:rPr lang="en-US" sz="2400" kern="0" spc="5" dirty="0" err="1">
                <a:solidFill>
                  <a:srgbClr val="000000"/>
                </a:solidFill>
                <a:effectLst/>
                <a:latin typeface="Times New Roman" panose="02020603050405020304" pitchFamily="18" charset="0"/>
                <a:ea typeface="Times New Roman" panose="02020603050405020304" pitchFamily="18" charset="0"/>
              </a:rPr>
              <a:t>et</a:t>
            </a:r>
            <a:r>
              <a:rPr lang="en-US" sz="2400" kern="0" dirty="0" err="1">
                <a:solidFill>
                  <a:srgbClr val="000000"/>
                </a:solidFill>
                <a:effectLst/>
                <a:latin typeface="Times New Roman" panose="02020603050405020304" pitchFamily="18" charset="0"/>
                <a:ea typeface="Times New Roman" panose="02020603050405020304" pitchFamily="18" charset="0"/>
              </a:rPr>
              <a:t>u</a:t>
            </a:r>
            <a:r>
              <a:rPr lang="en-US" sz="2400" kern="0" spc="5" dirty="0" err="1">
                <a:solidFill>
                  <a:srgbClr val="000000"/>
                </a:solidFill>
                <a:effectLst/>
                <a:latin typeface="Times New Roman" panose="02020603050405020304" pitchFamily="18" charset="0"/>
                <a:ea typeface="Times New Roman" panose="02020603050405020304" pitchFamily="18" charset="0"/>
              </a:rPr>
              <a:t>j</a:t>
            </a:r>
            <a:r>
              <a:rPr lang="en-US" sz="2400" kern="0" dirty="0" err="1">
                <a:solidFill>
                  <a:srgbClr val="000000"/>
                </a:solidFill>
                <a:effectLst/>
                <a:latin typeface="Times New Roman" panose="02020603050405020304" pitchFamily="18" charset="0"/>
                <a:ea typeface="Times New Roman" panose="02020603050405020304" pitchFamily="18" charset="0"/>
              </a:rPr>
              <a:t>u</a:t>
            </a:r>
            <a:r>
              <a:rPr lang="en-US" sz="2400" kern="0" dirty="0">
                <a:solidFill>
                  <a:srgbClr val="000000"/>
                </a:solidFill>
                <a:effectLst/>
                <a:latin typeface="Times New Roman" panose="02020603050405020304" pitchFamily="18" charset="0"/>
                <a:ea typeface="Times New Roman" panose="02020603050405020304" pitchFamily="18" charset="0"/>
              </a:rPr>
              <a:t>, </a:t>
            </a:r>
            <a:r>
              <a:rPr lang="en-US" sz="2400" kern="0" spc="5" dirty="0" err="1">
                <a:solidFill>
                  <a:srgbClr val="000000"/>
                </a:solidFill>
                <a:effectLst/>
                <a:latin typeface="Times New Roman" panose="02020603050405020304" pitchFamily="18" charset="0"/>
                <a:ea typeface="Times New Roman" panose="02020603050405020304" pitchFamily="18" charset="0"/>
              </a:rPr>
              <a:t>ata</a:t>
            </a:r>
            <a:r>
              <a:rPr lang="en-US" sz="2400" kern="0" dirty="0" err="1">
                <a:solidFill>
                  <a:srgbClr val="000000"/>
                </a:solidFill>
                <a:effectLst/>
                <a:latin typeface="Times New Roman" panose="02020603050405020304" pitchFamily="18" charset="0"/>
                <a:ea typeface="Times New Roman" panose="02020603050405020304" pitchFamily="18" charset="0"/>
              </a:rPr>
              <a:t>u</a:t>
            </a:r>
            <a:r>
              <a:rPr lang="en-US" sz="2400" kern="0" spc="15" dirty="0">
                <a:solidFill>
                  <a:srgbClr val="000000"/>
                </a:solidFill>
                <a:effectLst/>
                <a:latin typeface="Times New Roman" panose="02020603050405020304" pitchFamily="18" charset="0"/>
                <a:ea typeface="Times New Roman" panose="02020603050405020304" pitchFamily="18" charset="0"/>
              </a:rPr>
              <a:t> </a:t>
            </a:r>
            <a:r>
              <a:rPr lang="en-US" sz="2400" kern="0" spc="-5" dirty="0" err="1">
                <a:solidFill>
                  <a:srgbClr val="000000"/>
                </a:solidFill>
                <a:effectLst/>
                <a:latin typeface="Times New Roman" panose="02020603050405020304" pitchFamily="18" charset="0"/>
                <a:ea typeface="Times New Roman" panose="02020603050405020304" pitchFamily="18" charset="0"/>
              </a:rPr>
              <a:t>s</a:t>
            </a:r>
            <a:r>
              <a:rPr lang="en-US" sz="2400" kern="0" spc="5" dirty="0" err="1">
                <a:solidFill>
                  <a:srgbClr val="000000"/>
                </a:solidFill>
                <a:effectLst/>
                <a:latin typeface="Times New Roman" panose="02020603050405020304" pitchFamily="18" charset="0"/>
                <a:ea typeface="Times New Roman" panose="02020603050405020304" pitchFamily="18" charset="0"/>
              </a:rPr>
              <a:t>e</a:t>
            </a:r>
            <a:r>
              <a:rPr lang="en-US" sz="2400" kern="0" dirty="0" err="1">
                <a:solidFill>
                  <a:srgbClr val="000000"/>
                </a:solidFill>
                <a:effectLst/>
                <a:latin typeface="Times New Roman" panose="02020603050405020304" pitchFamily="18" charset="0"/>
                <a:ea typeface="Times New Roman" panose="02020603050405020304" pitchFamily="18" charset="0"/>
              </a:rPr>
              <a:t>p</a:t>
            </a:r>
            <a:r>
              <a:rPr lang="en-US" sz="2400" kern="0" spc="5" dirty="0" err="1">
                <a:solidFill>
                  <a:srgbClr val="000000"/>
                </a:solidFill>
                <a:effectLst/>
                <a:latin typeface="Times New Roman" panose="02020603050405020304" pitchFamily="18" charset="0"/>
                <a:ea typeface="Times New Roman" panose="02020603050405020304" pitchFamily="18" charset="0"/>
              </a:rPr>
              <a:t>e</a:t>
            </a:r>
            <a:r>
              <a:rPr lang="en-US" sz="2400" kern="0" dirty="0" err="1">
                <a:solidFill>
                  <a:srgbClr val="000000"/>
                </a:solidFill>
                <a:effectLst/>
                <a:latin typeface="Times New Roman" panose="02020603050405020304" pitchFamily="18" charset="0"/>
                <a:ea typeface="Times New Roman" panose="02020603050405020304" pitchFamily="18" charset="0"/>
              </a:rPr>
              <a:t>n</a:t>
            </a:r>
            <a:r>
              <a:rPr lang="en-US" sz="2400" kern="0" spc="-20" dirty="0" err="1">
                <a:solidFill>
                  <a:srgbClr val="000000"/>
                </a:solidFill>
                <a:effectLst/>
                <a:latin typeface="Times New Roman" panose="02020603050405020304" pitchFamily="18" charset="0"/>
                <a:ea typeface="Times New Roman" panose="02020603050405020304" pitchFamily="18" charset="0"/>
              </a:rPr>
              <a:t>d</a:t>
            </a:r>
            <a:r>
              <a:rPr lang="en-US" sz="2400" kern="0" spc="5" dirty="0" err="1">
                <a:solidFill>
                  <a:srgbClr val="000000"/>
                </a:solidFill>
                <a:effectLst/>
                <a:latin typeface="Times New Roman" panose="02020603050405020304" pitchFamily="18" charset="0"/>
                <a:ea typeface="Times New Roman" panose="02020603050405020304" pitchFamily="18" charset="0"/>
              </a:rPr>
              <a:t>a</a:t>
            </a:r>
            <a:r>
              <a:rPr lang="en-US" sz="2400" kern="0" dirty="0" err="1">
                <a:solidFill>
                  <a:srgbClr val="000000"/>
                </a:solidFill>
                <a:effectLst/>
                <a:latin typeface="Times New Roman" panose="02020603050405020304" pitchFamily="18" charset="0"/>
                <a:ea typeface="Times New Roman" panose="02020603050405020304" pitchFamily="18" charset="0"/>
              </a:rPr>
              <a:t>p</a:t>
            </a:r>
            <a:r>
              <a:rPr lang="en-US" sz="2400" kern="0" spc="-15" dirty="0" err="1">
                <a:solidFill>
                  <a:srgbClr val="000000"/>
                </a:solidFill>
                <a:effectLst/>
                <a:latin typeface="Times New Roman" panose="02020603050405020304" pitchFamily="18" charset="0"/>
                <a:ea typeface="Times New Roman" panose="02020603050405020304" pitchFamily="18" charset="0"/>
              </a:rPr>
              <a:t>a</a:t>
            </a:r>
            <a:r>
              <a:rPr lang="en-US" sz="2400" kern="0" spc="5" dirty="0" err="1">
                <a:solidFill>
                  <a:srgbClr val="000000"/>
                </a:solidFill>
                <a:effectLst/>
                <a:latin typeface="Times New Roman" panose="02020603050405020304" pitchFamily="18" charset="0"/>
                <a:ea typeface="Times New Roman" panose="02020603050405020304" pitchFamily="18" charset="0"/>
              </a:rPr>
              <a:t>t</a:t>
            </a:r>
            <a:endParaRPr lang="en-US" sz="2800" b="1" i="1" dirty="0">
              <a:latin typeface="Times New Roman" panose="02020603050405020304" pitchFamily="18" charset="0"/>
              <a:cs typeface="Times New Roman" panose="02020603050405020304" pitchFamily="18" charset="0"/>
            </a:endParaRPr>
          </a:p>
          <a:p>
            <a:pPr marL="342900" indent="-342900" algn="just">
              <a:buAutoNum type="arabicPeriod"/>
            </a:pPr>
            <a:r>
              <a:rPr lang="en-US" sz="2800" b="1" i="1" dirty="0">
                <a:latin typeface="Times New Roman" panose="02020603050405020304" pitchFamily="18" charset="0"/>
                <a:cs typeface="Times New Roman" panose="02020603050405020304" pitchFamily="18" charset="0"/>
              </a:rPr>
              <a:t>Qiyas = </a:t>
            </a:r>
            <a:r>
              <a:rPr lang="en-US" sz="2400" b="1" i="1" kern="0" spc="-15" dirty="0" err="1">
                <a:solidFill>
                  <a:srgbClr val="000000"/>
                </a:solidFill>
                <a:latin typeface="Times New Roman" panose="02020603050405020304" pitchFamily="18" charset="0"/>
                <a:cs typeface="Times New Roman" panose="02020603050405020304" pitchFamily="18" charset="0"/>
              </a:rPr>
              <a:t>M</a:t>
            </a:r>
            <a:r>
              <a:rPr lang="en-US" sz="2400" kern="0" spc="5" dirty="0" err="1">
                <a:solidFill>
                  <a:srgbClr val="000000"/>
                </a:solidFill>
                <a:effectLst/>
                <a:latin typeface="Times New Roman" panose="02020603050405020304" pitchFamily="18" charset="0"/>
                <a:ea typeface="Times New Roman" panose="02020603050405020304" pitchFamily="18" charset="0"/>
              </a:rPr>
              <a:t>e</a:t>
            </a:r>
            <a:r>
              <a:rPr lang="en-US" sz="2400" kern="0" dirty="0" err="1">
                <a:solidFill>
                  <a:srgbClr val="000000"/>
                </a:solidFill>
                <a:effectLst/>
                <a:latin typeface="Times New Roman" panose="02020603050405020304" pitchFamily="18" charset="0"/>
                <a:ea typeface="Times New Roman" panose="02020603050405020304" pitchFamily="18" charset="0"/>
              </a:rPr>
              <a:t>n</a:t>
            </a:r>
            <a:r>
              <a:rPr lang="en-US" sz="2400" kern="0" spc="-20" dirty="0" err="1">
                <a:solidFill>
                  <a:srgbClr val="000000"/>
                </a:solidFill>
                <a:effectLst/>
                <a:latin typeface="Times New Roman" panose="02020603050405020304" pitchFamily="18" charset="0"/>
                <a:ea typeface="Times New Roman" panose="02020603050405020304" pitchFamily="18" charset="0"/>
              </a:rPr>
              <a:t>g</a:t>
            </a:r>
            <a:r>
              <a:rPr lang="en-US" sz="2400" kern="0" dirty="0" err="1">
                <a:solidFill>
                  <a:srgbClr val="000000"/>
                </a:solidFill>
                <a:effectLst/>
                <a:latin typeface="Times New Roman" panose="02020603050405020304" pitchFamily="18" charset="0"/>
                <a:ea typeface="Times New Roman" panose="02020603050405020304" pitchFamily="18" charset="0"/>
              </a:rPr>
              <a:t>ukur</a:t>
            </a:r>
            <a:r>
              <a:rPr lang="en-US" sz="2400" kern="0" dirty="0">
                <a:solidFill>
                  <a:srgbClr val="000000"/>
                </a:solidFill>
                <a:effectLst/>
                <a:latin typeface="Times New Roman" panose="02020603050405020304" pitchFamily="18" charset="0"/>
                <a:ea typeface="Times New Roman" panose="02020603050405020304" pitchFamily="18" charset="0"/>
              </a:rPr>
              <a:t>  </a:t>
            </a:r>
            <a:r>
              <a:rPr lang="en-US" sz="2400" kern="0" spc="-5" dirty="0" err="1">
                <a:solidFill>
                  <a:srgbClr val="000000"/>
                </a:solidFill>
                <a:effectLst/>
                <a:latin typeface="Times New Roman" panose="02020603050405020304" pitchFamily="18" charset="0"/>
                <a:ea typeface="Times New Roman" panose="02020603050405020304" pitchFamily="18" charset="0"/>
              </a:rPr>
              <a:t>s</a:t>
            </a:r>
            <a:r>
              <a:rPr lang="en-US" sz="2400" kern="0" spc="5" dirty="0" err="1">
                <a:solidFill>
                  <a:srgbClr val="000000"/>
                </a:solidFill>
                <a:effectLst/>
                <a:latin typeface="Times New Roman" panose="02020603050405020304" pitchFamily="18" charset="0"/>
                <a:ea typeface="Times New Roman" panose="02020603050405020304" pitchFamily="18" charset="0"/>
              </a:rPr>
              <a:t>e</a:t>
            </a:r>
            <a:r>
              <a:rPr lang="en-US" sz="2400" kern="0" spc="-5" dirty="0" err="1">
                <a:solidFill>
                  <a:srgbClr val="000000"/>
                </a:solidFill>
                <a:effectLst/>
                <a:latin typeface="Times New Roman" panose="02020603050405020304" pitchFamily="18" charset="0"/>
                <a:ea typeface="Times New Roman" panose="02020603050405020304" pitchFamily="18" charset="0"/>
              </a:rPr>
              <a:t>s</a:t>
            </a:r>
            <a:r>
              <a:rPr lang="en-US" sz="2400" kern="0" dirty="0" err="1">
                <a:solidFill>
                  <a:srgbClr val="000000"/>
                </a:solidFill>
                <a:effectLst/>
                <a:latin typeface="Times New Roman" panose="02020603050405020304" pitchFamily="18" charset="0"/>
                <a:ea typeface="Times New Roman" panose="02020603050405020304" pitchFamily="18" charset="0"/>
              </a:rPr>
              <a:t>u</a:t>
            </a:r>
            <a:r>
              <a:rPr lang="en-US" sz="2400" kern="0" spc="5" dirty="0" err="1">
                <a:solidFill>
                  <a:srgbClr val="000000"/>
                </a:solidFill>
                <a:effectLst/>
                <a:latin typeface="Times New Roman" panose="02020603050405020304" pitchFamily="18" charset="0"/>
                <a:ea typeface="Times New Roman" panose="02020603050405020304" pitchFamily="18" charset="0"/>
              </a:rPr>
              <a:t>at</a:t>
            </a:r>
            <a:r>
              <a:rPr lang="en-US" sz="2400" kern="0" dirty="0" err="1">
                <a:solidFill>
                  <a:srgbClr val="000000"/>
                </a:solidFill>
                <a:effectLst/>
                <a:latin typeface="Times New Roman" panose="02020603050405020304" pitchFamily="18" charset="0"/>
                <a:ea typeface="Times New Roman" panose="02020603050405020304" pitchFamily="18" charset="0"/>
              </a:rPr>
              <a:t>u</a:t>
            </a:r>
            <a:r>
              <a:rPr lang="en-US" sz="2400" kern="0" dirty="0">
                <a:solidFill>
                  <a:srgbClr val="000000"/>
                </a:solidFill>
                <a:effectLst/>
                <a:latin typeface="Times New Roman" panose="02020603050405020304" pitchFamily="18" charset="0"/>
                <a:ea typeface="Times New Roman" panose="02020603050405020304" pitchFamily="18" charset="0"/>
              </a:rPr>
              <a:t>  </a:t>
            </a:r>
            <a:r>
              <a:rPr lang="en-US" sz="2400" kern="0" spc="-20" dirty="0" err="1">
                <a:solidFill>
                  <a:srgbClr val="000000"/>
                </a:solidFill>
                <a:effectLst/>
                <a:latin typeface="Times New Roman" panose="02020603050405020304" pitchFamily="18" charset="0"/>
                <a:ea typeface="Times New Roman" panose="02020603050405020304" pitchFamily="18" charset="0"/>
              </a:rPr>
              <a:t>d</a:t>
            </a:r>
            <a:r>
              <a:rPr lang="en-US" sz="2400" kern="0" spc="5" dirty="0" err="1">
                <a:solidFill>
                  <a:srgbClr val="000000"/>
                </a:solidFill>
                <a:effectLst/>
                <a:latin typeface="Times New Roman" panose="02020603050405020304" pitchFamily="18" charset="0"/>
                <a:ea typeface="Times New Roman" panose="02020603050405020304" pitchFamily="18" charset="0"/>
              </a:rPr>
              <a:t>e</a:t>
            </a:r>
            <a:r>
              <a:rPr lang="en-US" sz="2400" kern="0" dirty="0" err="1">
                <a:solidFill>
                  <a:srgbClr val="000000"/>
                </a:solidFill>
                <a:effectLst/>
                <a:latin typeface="Times New Roman" panose="02020603050405020304" pitchFamily="18" charset="0"/>
                <a:ea typeface="Times New Roman" panose="02020603050405020304" pitchFamily="18" charset="0"/>
              </a:rPr>
              <a:t>n</a:t>
            </a:r>
            <a:r>
              <a:rPr lang="en-US" sz="2400" kern="0" spc="-20" dirty="0" err="1">
                <a:solidFill>
                  <a:srgbClr val="000000"/>
                </a:solidFill>
                <a:effectLst/>
                <a:latin typeface="Times New Roman" panose="02020603050405020304" pitchFamily="18" charset="0"/>
                <a:ea typeface="Times New Roman" panose="02020603050405020304" pitchFamily="18" charset="0"/>
              </a:rPr>
              <a:t>g</a:t>
            </a:r>
            <a:r>
              <a:rPr lang="en-US" sz="2400" kern="0" spc="5" dirty="0" err="1">
                <a:solidFill>
                  <a:srgbClr val="000000"/>
                </a:solidFill>
                <a:effectLst/>
                <a:latin typeface="Times New Roman" panose="02020603050405020304" pitchFamily="18" charset="0"/>
                <a:ea typeface="Times New Roman" panose="02020603050405020304" pitchFamily="18" charset="0"/>
              </a:rPr>
              <a:t>a</a:t>
            </a:r>
            <a:r>
              <a:rPr lang="en-US" sz="2400" kern="0" dirty="0" err="1">
                <a:solidFill>
                  <a:srgbClr val="000000"/>
                </a:solidFill>
                <a:effectLst/>
                <a:latin typeface="Times New Roman" panose="02020603050405020304" pitchFamily="18" charset="0"/>
                <a:ea typeface="Times New Roman" panose="02020603050405020304" pitchFamily="18" charset="0"/>
              </a:rPr>
              <a:t>n</a:t>
            </a:r>
            <a:r>
              <a:rPr lang="en-US" sz="2400" kern="0" dirty="0">
                <a:solidFill>
                  <a:srgbClr val="000000"/>
                </a:solidFill>
                <a:effectLst/>
                <a:latin typeface="Times New Roman" panose="02020603050405020304" pitchFamily="18" charset="0"/>
                <a:ea typeface="Times New Roman" panose="02020603050405020304" pitchFamily="18" charset="0"/>
              </a:rPr>
              <a:t> </a:t>
            </a:r>
            <a:r>
              <a:rPr lang="en-US" sz="2400" kern="0" spc="20" dirty="0">
                <a:solidFill>
                  <a:srgbClr val="000000"/>
                </a:solidFill>
                <a:effectLst/>
                <a:latin typeface="Times New Roman" panose="02020603050405020304" pitchFamily="18" charset="0"/>
                <a:ea typeface="Times New Roman" panose="02020603050405020304" pitchFamily="18" charset="0"/>
              </a:rPr>
              <a:t> </a:t>
            </a:r>
            <a:r>
              <a:rPr lang="en-US" sz="2400" kern="0" spc="-40" dirty="0">
                <a:solidFill>
                  <a:srgbClr val="000000"/>
                </a:solidFill>
                <a:effectLst/>
                <a:latin typeface="Times New Roman" panose="02020603050405020304" pitchFamily="18" charset="0"/>
                <a:ea typeface="Times New Roman" panose="02020603050405020304" pitchFamily="18" charset="0"/>
              </a:rPr>
              <a:t>y</a:t>
            </a:r>
            <a:r>
              <a:rPr lang="en-US" sz="2400" kern="0" spc="5" dirty="0">
                <a:solidFill>
                  <a:srgbClr val="000000"/>
                </a:solidFill>
                <a:effectLst/>
                <a:latin typeface="Times New Roman" panose="02020603050405020304" pitchFamily="18" charset="0"/>
                <a:ea typeface="Times New Roman" panose="02020603050405020304" pitchFamily="18" charset="0"/>
              </a:rPr>
              <a:t>a</a:t>
            </a:r>
            <a:r>
              <a:rPr lang="en-US" sz="2400" kern="0" dirty="0">
                <a:solidFill>
                  <a:srgbClr val="000000"/>
                </a:solidFill>
                <a:effectLst/>
                <a:latin typeface="Times New Roman" panose="02020603050405020304" pitchFamily="18" charset="0"/>
                <a:ea typeface="Times New Roman" panose="02020603050405020304" pitchFamily="18" charset="0"/>
              </a:rPr>
              <a:t>ng </a:t>
            </a:r>
            <a:r>
              <a:rPr lang="en-US" sz="2400" kern="0" spc="5" dirty="0">
                <a:solidFill>
                  <a:srgbClr val="000000"/>
                </a:solidFill>
                <a:effectLst/>
                <a:latin typeface="Times New Roman" panose="02020603050405020304" pitchFamily="18" charset="0"/>
                <a:ea typeface="Times New Roman" panose="02020603050405020304" pitchFamily="18" charset="0"/>
              </a:rPr>
              <a:t>lai</a:t>
            </a:r>
            <a:r>
              <a:rPr lang="en-US" sz="2400" kern="0" dirty="0">
                <a:solidFill>
                  <a:srgbClr val="000000"/>
                </a:solidFill>
                <a:effectLst/>
                <a:latin typeface="Times New Roman" panose="02020603050405020304" pitchFamily="18" charset="0"/>
                <a:ea typeface="Times New Roman" panose="02020603050405020304" pitchFamily="18" charset="0"/>
              </a:rPr>
              <a:t>n </a:t>
            </a:r>
            <a:r>
              <a:rPr lang="en-US" sz="2400" kern="0" spc="100" dirty="0">
                <a:solidFill>
                  <a:srgbClr val="000000"/>
                </a:solidFill>
                <a:effectLst/>
                <a:latin typeface="Times New Roman" panose="02020603050405020304" pitchFamily="18" charset="0"/>
                <a:ea typeface="Times New Roman" panose="02020603050405020304" pitchFamily="18" charset="0"/>
              </a:rPr>
              <a:t> </a:t>
            </a:r>
            <a:r>
              <a:rPr lang="en-US" sz="2400" kern="0" spc="-20" dirty="0">
                <a:solidFill>
                  <a:srgbClr val="000000"/>
                </a:solidFill>
                <a:effectLst/>
                <a:latin typeface="Times New Roman" panose="02020603050405020304" pitchFamily="18" charset="0"/>
                <a:ea typeface="Times New Roman" panose="02020603050405020304" pitchFamily="18" charset="0"/>
              </a:rPr>
              <a:t>d</a:t>
            </a:r>
            <a:r>
              <a:rPr lang="en-US" sz="2400" kern="0" spc="5" dirty="0">
                <a:solidFill>
                  <a:srgbClr val="000000"/>
                </a:solidFill>
                <a:effectLst/>
                <a:latin typeface="Times New Roman" panose="02020603050405020304" pitchFamily="18" charset="0"/>
                <a:ea typeface="Times New Roman" panose="02020603050405020304" pitchFamily="18" charset="0"/>
              </a:rPr>
              <a:t>a</a:t>
            </a:r>
            <a:r>
              <a:rPr lang="en-US" sz="2400" kern="0" dirty="0">
                <a:solidFill>
                  <a:srgbClr val="000000"/>
                </a:solidFill>
                <a:effectLst/>
                <a:latin typeface="Times New Roman" panose="02020603050405020304" pitchFamily="18" charset="0"/>
                <a:ea typeface="Times New Roman" panose="02020603050405020304" pitchFamily="18" charset="0"/>
              </a:rPr>
              <a:t>n </a:t>
            </a:r>
            <a:r>
              <a:rPr lang="en-US" sz="2400" kern="0" spc="80" dirty="0">
                <a:solidFill>
                  <a:srgbClr val="000000"/>
                </a:solidFill>
                <a:effectLst/>
                <a:latin typeface="Times New Roman" panose="02020603050405020304" pitchFamily="18" charset="0"/>
                <a:ea typeface="Times New Roman" panose="02020603050405020304" pitchFamily="18" charset="0"/>
              </a:rPr>
              <a:t> </a:t>
            </a:r>
            <a:r>
              <a:rPr lang="en-US" sz="2400" kern="0" spc="5" dirty="0" err="1">
                <a:solidFill>
                  <a:srgbClr val="000000"/>
                </a:solidFill>
                <a:effectLst/>
                <a:latin typeface="Times New Roman" panose="02020603050405020304" pitchFamily="18" charset="0"/>
                <a:ea typeface="Times New Roman" panose="02020603050405020304" pitchFamily="18" charset="0"/>
              </a:rPr>
              <a:t>me</a:t>
            </a:r>
            <a:r>
              <a:rPr lang="en-US" sz="2400" kern="0" dirty="0" err="1">
                <a:solidFill>
                  <a:srgbClr val="000000"/>
                </a:solidFill>
                <a:effectLst/>
                <a:latin typeface="Times New Roman" panose="02020603050405020304" pitchFamily="18" charset="0"/>
                <a:ea typeface="Times New Roman" panose="02020603050405020304" pitchFamily="18" charset="0"/>
              </a:rPr>
              <a:t>n</a:t>
            </a:r>
            <a:r>
              <a:rPr lang="en-US" sz="2400" kern="0" spc="-25" dirty="0" err="1">
                <a:solidFill>
                  <a:srgbClr val="000000"/>
                </a:solidFill>
                <a:effectLst/>
                <a:latin typeface="Times New Roman" panose="02020603050405020304" pitchFamily="18" charset="0"/>
                <a:ea typeface="Times New Roman" panose="02020603050405020304" pitchFamily="18" charset="0"/>
              </a:rPr>
              <a:t>y</a:t>
            </a:r>
            <a:r>
              <a:rPr lang="en-US" sz="2400" kern="0" spc="5" dirty="0" err="1">
                <a:solidFill>
                  <a:srgbClr val="000000"/>
                </a:solidFill>
                <a:effectLst/>
                <a:latin typeface="Times New Roman" panose="02020603050405020304" pitchFamily="18" charset="0"/>
                <a:ea typeface="Times New Roman" panose="02020603050405020304" pitchFamily="18" charset="0"/>
              </a:rPr>
              <a:t>ama</a:t>
            </a:r>
            <a:r>
              <a:rPr lang="en-US" sz="2400" kern="0" dirty="0" err="1">
                <a:solidFill>
                  <a:srgbClr val="000000"/>
                </a:solidFill>
                <a:effectLst/>
                <a:latin typeface="Times New Roman" panose="02020603050405020304" pitchFamily="18" charset="0"/>
                <a:ea typeface="Times New Roman" panose="02020603050405020304" pitchFamily="18" charset="0"/>
              </a:rPr>
              <a:t>k</a:t>
            </a:r>
            <a:r>
              <a:rPr lang="en-US" sz="2400" kern="0" spc="5" dirty="0" err="1">
                <a:solidFill>
                  <a:srgbClr val="000000"/>
                </a:solidFill>
                <a:effectLst/>
                <a:latin typeface="Times New Roman" panose="02020603050405020304" pitchFamily="18" charset="0"/>
                <a:ea typeface="Times New Roman" panose="02020603050405020304" pitchFamily="18" charset="0"/>
              </a:rPr>
              <a:t>a</a:t>
            </a:r>
            <a:r>
              <a:rPr lang="en-US" sz="2400" kern="0" dirty="0" err="1">
                <a:solidFill>
                  <a:srgbClr val="000000"/>
                </a:solidFill>
                <a:effectLst/>
                <a:latin typeface="Times New Roman" panose="02020603050405020304" pitchFamily="18" charset="0"/>
                <a:ea typeface="Times New Roman" panose="02020603050405020304" pitchFamily="18" charset="0"/>
              </a:rPr>
              <a:t>n</a:t>
            </a:r>
            <a:r>
              <a:rPr lang="en-US" sz="2400" kern="0" spc="20" dirty="0" err="1">
                <a:solidFill>
                  <a:srgbClr val="000000"/>
                </a:solidFill>
                <a:effectLst/>
                <a:latin typeface="Times New Roman" panose="02020603050405020304" pitchFamily="18" charset="0"/>
                <a:ea typeface="Times New Roman" panose="02020603050405020304" pitchFamily="18" charset="0"/>
              </a:rPr>
              <a:t>n</a:t>
            </a:r>
            <a:r>
              <a:rPr lang="en-US" sz="2400" kern="0" spc="-40" dirty="0" err="1">
                <a:solidFill>
                  <a:srgbClr val="000000"/>
                </a:solidFill>
                <a:effectLst/>
                <a:latin typeface="Times New Roman" panose="02020603050405020304" pitchFamily="18" charset="0"/>
                <a:ea typeface="Times New Roman" panose="02020603050405020304" pitchFamily="18" charset="0"/>
              </a:rPr>
              <a:t>y</a:t>
            </a:r>
            <a:r>
              <a:rPr lang="en-US" sz="2400" kern="0" spc="5" dirty="0" err="1">
                <a:solidFill>
                  <a:srgbClr val="000000"/>
                </a:solidFill>
                <a:effectLst/>
                <a:latin typeface="Times New Roman" panose="02020603050405020304" pitchFamily="18" charset="0"/>
                <a:ea typeface="Times New Roman" panose="02020603050405020304" pitchFamily="18" charset="0"/>
              </a:rPr>
              <a:t>a</a:t>
            </a:r>
            <a:r>
              <a:rPr lang="en-US" sz="2400" kern="0" dirty="0">
                <a:solidFill>
                  <a:srgbClr val="000000"/>
                </a:solidFill>
                <a:effectLst/>
                <a:latin typeface="Times New Roman" panose="02020603050405020304" pitchFamily="18" charset="0"/>
                <a:ea typeface="Times New Roman" panose="02020603050405020304" pitchFamily="18" charset="0"/>
              </a:rPr>
              <a:t>.</a:t>
            </a:r>
            <a:endParaRPr lang="en-US" sz="2800" b="1" i="1" dirty="0">
              <a:latin typeface="Times New Roman" panose="02020603050405020304" pitchFamily="18" charset="0"/>
              <a:cs typeface="Times New Roman" panose="02020603050405020304" pitchFamily="18" charset="0"/>
            </a:endParaRPr>
          </a:p>
          <a:p>
            <a:pPr marL="342900" indent="-342900" algn="just">
              <a:buAutoNum type="arabicPeriod"/>
            </a:pPr>
            <a:r>
              <a:rPr lang="en-US" sz="2800" b="1" i="1" dirty="0" err="1">
                <a:latin typeface="Times New Roman" panose="02020603050405020304" pitchFamily="18" charset="0"/>
                <a:cs typeface="Times New Roman" panose="02020603050405020304" pitchFamily="18" charset="0"/>
              </a:rPr>
              <a:t>Istihsan</a:t>
            </a:r>
            <a:r>
              <a:rPr lang="en-US" sz="2800" b="1" i="1" dirty="0">
                <a:latin typeface="Times New Roman" panose="02020603050405020304" pitchFamily="18" charset="0"/>
                <a:cs typeface="Times New Roman" panose="02020603050405020304" pitchFamily="18" charset="0"/>
              </a:rPr>
              <a:t> = </a:t>
            </a:r>
            <a:r>
              <a:rPr lang="en-US" sz="2400" b="1" i="1" kern="0" dirty="0">
                <a:solidFill>
                  <a:srgbClr val="000000"/>
                </a:solidFill>
                <a:latin typeface="Times New Roman" panose="02020603050405020304" pitchFamily="18" charset="0"/>
                <a:cs typeface="Times New Roman" panose="02020603050405020304" pitchFamily="18" charset="0"/>
              </a:rPr>
              <a:t>P</a:t>
            </a:r>
            <a:r>
              <a:rPr lang="en-US" sz="2400" kern="0" dirty="0">
                <a:solidFill>
                  <a:srgbClr val="000000"/>
                </a:solidFill>
                <a:effectLst/>
                <a:latin typeface="Times New Roman" panose="02020603050405020304" pitchFamily="18" charset="0"/>
                <a:ea typeface="Times New Roman" panose="02020603050405020304" pitchFamily="18" charset="0"/>
              </a:rPr>
              <a:t>ro</a:t>
            </a:r>
            <a:r>
              <a:rPr lang="en-US" sz="2400" kern="0" spc="-5" dirty="0">
                <a:solidFill>
                  <a:srgbClr val="000000"/>
                </a:solidFill>
                <a:effectLst/>
                <a:latin typeface="Times New Roman" panose="02020603050405020304" pitchFamily="18" charset="0"/>
                <a:ea typeface="Times New Roman" panose="02020603050405020304" pitchFamily="18" charset="0"/>
              </a:rPr>
              <a:t>s</a:t>
            </a:r>
            <a:r>
              <a:rPr lang="en-US" sz="2400" kern="0" spc="5" dirty="0">
                <a:solidFill>
                  <a:srgbClr val="000000"/>
                </a:solidFill>
                <a:effectLst/>
                <a:latin typeface="Times New Roman" panose="02020603050405020304" pitchFamily="18" charset="0"/>
                <a:ea typeface="Times New Roman" panose="02020603050405020304" pitchFamily="18" charset="0"/>
              </a:rPr>
              <a:t>e</a:t>
            </a:r>
            <a:r>
              <a:rPr lang="en-US" sz="2400" kern="0" dirty="0">
                <a:solidFill>
                  <a:srgbClr val="000000"/>
                </a:solidFill>
                <a:effectLst/>
                <a:latin typeface="Times New Roman" panose="02020603050405020304" pitchFamily="18" charset="0"/>
                <a:ea typeface="Times New Roman" panose="02020603050405020304" pitchFamily="18" charset="0"/>
              </a:rPr>
              <a:t>s </a:t>
            </a:r>
            <a:r>
              <a:rPr lang="en-US" sz="2400" kern="0" spc="5" dirty="0">
                <a:solidFill>
                  <a:srgbClr val="000000"/>
                </a:solidFill>
                <a:effectLst/>
                <a:latin typeface="Times New Roman" panose="02020603050405020304" pitchFamily="18" charset="0"/>
                <a:ea typeface="Times New Roman" panose="02020603050405020304" pitchFamily="18" charset="0"/>
              </a:rPr>
              <a:t> </a:t>
            </a:r>
            <a:r>
              <a:rPr lang="en-US" sz="2400" kern="0" spc="-20" dirty="0" err="1">
                <a:solidFill>
                  <a:srgbClr val="000000"/>
                </a:solidFill>
                <a:effectLst/>
                <a:latin typeface="Times New Roman" panose="02020603050405020304" pitchFamily="18" charset="0"/>
                <a:ea typeface="Times New Roman" panose="02020603050405020304" pitchFamily="18" charset="0"/>
              </a:rPr>
              <a:t>p</a:t>
            </a:r>
            <a:r>
              <a:rPr lang="en-US" sz="2400" kern="0" spc="5" dirty="0" err="1">
                <a:solidFill>
                  <a:srgbClr val="000000"/>
                </a:solidFill>
                <a:effectLst/>
                <a:latin typeface="Times New Roman" panose="02020603050405020304" pitchFamily="18" charset="0"/>
                <a:ea typeface="Times New Roman" panose="02020603050405020304" pitchFamily="18" charset="0"/>
              </a:rPr>
              <a:t>e</a:t>
            </a:r>
            <a:r>
              <a:rPr lang="en-US" sz="2400" kern="0" dirty="0" err="1">
                <a:solidFill>
                  <a:srgbClr val="000000"/>
                </a:solidFill>
                <a:effectLst/>
                <a:latin typeface="Times New Roman" panose="02020603050405020304" pitchFamily="18" charset="0"/>
                <a:ea typeface="Times New Roman" panose="02020603050405020304" pitchFamily="18" charset="0"/>
              </a:rPr>
              <a:t>rp</a:t>
            </a:r>
            <a:r>
              <a:rPr lang="en-US" sz="2400" kern="0" spc="5" dirty="0" err="1">
                <a:solidFill>
                  <a:srgbClr val="000000"/>
                </a:solidFill>
                <a:effectLst/>
                <a:latin typeface="Times New Roman" panose="02020603050405020304" pitchFamily="18" charset="0"/>
                <a:ea typeface="Times New Roman" panose="02020603050405020304" pitchFamily="18" charset="0"/>
              </a:rPr>
              <a:t>i</a:t>
            </a:r>
            <a:r>
              <a:rPr lang="en-US" sz="2400" kern="0" dirty="0" err="1">
                <a:solidFill>
                  <a:srgbClr val="000000"/>
                </a:solidFill>
                <a:effectLst/>
                <a:latin typeface="Times New Roman" panose="02020603050405020304" pitchFamily="18" charset="0"/>
                <a:ea typeface="Times New Roman" panose="02020603050405020304" pitchFamily="18" charset="0"/>
              </a:rPr>
              <a:t>nd</a:t>
            </a:r>
            <a:r>
              <a:rPr lang="en-US" sz="2400" kern="0" spc="5" dirty="0" err="1">
                <a:solidFill>
                  <a:srgbClr val="000000"/>
                </a:solidFill>
                <a:effectLst/>
                <a:latin typeface="Times New Roman" panose="02020603050405020304" pitchFamily="18" charset="0"/>
                <a:ea typeface="Times New Roman" panose="02020603050405020304" pitchFamily="18" charset="0"/>
              </a:rPr>
              <a:t>a</a:t>
            </a:r>
            <a:r>
              <a:rPr lang="en-US" sz="2400" kern="0" spc="-20" dirty="0" err="1">
                <a:solidFill>
                  <a:srgbClr val="000000"/>
                </a:solidFill>
                <a:effectLst/>
                <a:latin typeface="Times New Roman" panose="02020603050405020304" pitchFamily="18" charset="0"/>
                <a:ea typeface="Times New Roman" panose="02020603050405020304" pitchFamily="18" charset="0"/>
              </a:rPr>
              <a:t>h</a:t>
            </a:r>
            <a:r>
              <a:rPr lang="en-US" sz="2400" kern="0" spc="5" dirty="0" err="1">
                <a:solidFill>
                  <a:srgbClr val="000000"/>
                </a:solidFill>
                <a:effectLst/>
                <a:latin typeface="Times New Roman" panose="02020603050405020304" pitchFamily="18" charset="0"/>
                <a:ea typeface="Times New Roman" panose="02020603050405020304" pitchFamily="18" charset="0"/>
              </a:rPr>
              <a:t>a</a:t>
            </a:r>
            <a:r>
              <a:rPr lang="en-US" sz="2400" kern="0" dirty="0" err="1">
                <a:solidFill>
                  <a:srgbClr val="000000"/>
                </a:solidFill>
                <a:effectLst/>
                <a:latin typeface="Times New Roman" panose="02020603050405020304" pitchFamily="18" charset="0"/>
                <a:ea typeface="Times New Roman" panose="02020603050405020304" pitchFamily="18" charset="0"/>
              </a:rPr>
              <a:t>n</a:t>
            </a:r>
            <a:r>
              <a:rPr lang="en-US" sz="2400" kern="0" dirty="0">
                <a:solidFill>
                  <a:srgbClr val="000000"/>
                </a:solidFill>
                <a:effectLst/>
                <a:latin typeface="Times New Roman" panose="02020603050405020304" pitchFamily="18" charset="0"/>
                <a:ea typeface="Times New Roman" panose="02020603050405020304" pitchFamily="18" charset="0"/>
              </a:rPr>
              <a:t> </a:t>
            </a:r>
            <a:r>
              <a:rPr lang="en-US" sz="2400" kern="0" spc="15" dirty="0">
                <a:solidFill>
                  <a:srgbClr val="000000"/>
                </a:solidFill>
                <a:effectLst/>
                <a:latin typeface="Times New Roman" panose="02020603050405020304" pitchFamily="18" charset="0"/>
                <a:ea typeface="Times New Roman" panose="02020603050405020304" pitchFamily="18" charset="0"/>
              </a:rPr>
              <a:t> </a:t>
            </a:r>
            <a:r>
              <a:rPr lang="en-US" sz="2400" kern="0" spc="-20" dirty="0" err="1">
                <a:solidFill>
                  <a:srgbClr val="000000"/>
                </a:solidFill>
                <a:effectLst/>
                <a:latin typeface="Times New Roman" panose="02020603050405020304" pitchFamily="18" charset="0"/>
                <a:ea typeface="Times New Roman" panose="02020603050405020304" pitchFamily="18" charset="0"/>
              </a:rPr>
              <a:t>d</a:t>
            </a:r>
            <a:r>
              <a:rPr lang="en-US" sz="2400" kern="0" spc="5" dirty="0" err="1">
                <a:solidFill>
                  <a:srgbClr val="000000"/>
                </a:solidFill>
                <a:effectLst/>
                <a:latin typeface="Times New Roman" panose="02020603050405020304" pitchFamily="18" charset="0"/>
                <a:ea typeface="Times New Roman" panose="02020603050405020304" pitchFamily="18" charset="0"/>
              </a:rPr>
              <a:t>a</a:t>
            </a:r>
            <a:r>
              <a:rPr lang="en-US" sz="2400" kern="0" dirty="0" err="1">
                <a:solidFill>
                  <a:srgbClr val="000000"/>
                </a:solidFill>
                <a:effectLst/>
                <a:latin typeface="Times New Roman" panose="02020603050405020304" pitchFamily="18" charset="0"/>
                <a:ea typeface="Times New Roman" panose="02020603050405020304" pitchFamily="18" charset="0"/>
              </a:rPr>
              <a:t>ri</a:t>
            </a:r>
            <a:r>
              <a:rPr lang="en-US" sz="2400" kern="0" dirty="0">
                <a:solidFill>
                  <a:srgbClr val="000000"/>
                </a:solidFill>
                <a:effectLst/>
                <a:latin typeface="Times New Roman" panose="02020603050405020304" pitchFamily="18" charset="0"/>
                <a:ea typeface="Times New Roman" panose="02020603050405020304" pitchFamily="18" charset="0"/>
              </a:rPr>
              <a:t>  </a:t>
            </a:r>
            <a:r>
              <a:rPr lang="en-US" sz="2400" kern="0" spc="-5" dirty="0" err="1">
                <a:solidFill>
                  <a:srgbClr val="000000"/>
                </a:solidFill>
                <a:effectLst/>
                <a:latin typeface="Times New Roman" panose="02020603050405020304" pitchFamily="18" charset="0"/>
                <a:ea typeface="Times New Roman" panose="02020603050405020304" pitchFamily="18" charset="0"/>
              </a:rPr>
              <a:t>s</a:t>
            </a:r>
            <a:r>
              <a:rPr lang="en-US" sz="2400" kern="0" dirty="0" err="1">
                <a:solidFill>
                  <a:srgbClr val="000000"/>
                </a:solidFill>
                <a:effectLst/>
                <a:latin typeface="Times New Roman" panose="02020603050405020304" pitchFamily="18" charset="0"/>
                <a:ea typeface="Times New Roman" panose="02020603050405020304" pitchFamily="18" charset="0"/>
              </a:rPr>
              <a:t>u</a:t>
            </a:r>
            <a:r>
              <a:rPr lang="en-US" sz="2400" kern="0" spc="5" dirty="0" err="1">
                <a:solidFill>
                  <a:srgbClr val="000000"/>
                </a:solidFill>
                <a:effectLst/>
                <a:latin typeface="Times New Roman" panose="02020603050405020304" pitchFamily="18" charset="0"/>
                <a:ea typeface="Times New Roman" panose="02020603050405020304" pitchFamily="18" charset="0"/>
              </a:rPr>
              <a:t>at</a:t>
            </a:r>
            <a:r>
              <a:rPr lang="en-US" sz="2400" kern="0" dirty="0" err="1">
                <a:solidFill>
                  <a:srgbClr val="000000"/>
                </a:solidFill>
                <a:effectLst/>
                <a:latin typeface="Times New Roman" panose="02020603050405020304" pitchFamily="18" charset="0"/>
                <a:ea typeface="Times New Roman" panose="02020603050405020304" pitchFamily="18" charset="0"/>
              </a:rPr>
              <a:t>u</a:t>
            </a:r>
            <a:r>
              <a:rPr lang="en-US" sz="2400" kern="0" dirty="0">
                <a:solidFill>
                  <a:srgbClr val="000000"/>
                </a:solidFill>
                <a:effectLst/>
                <a:latin typeface="Times New Roman" panose="02020603050405020304" pitchFamily="18" charset="0"/>
                <a:ea typeface="Times New Roman" panose="02020603050405020304" pitchFamily="18" charset="0"/>
              </a:rPr>
              <a:t> </a:t>
            </a:r>
            <a:r>
              <a:rPr lang="en-US" sz="2400" kern="0" spc="-5" dirty="0">
                <a:solidFill>
                  <a:srgbClr val="000000"/>
                </a:solidFill>
                <a:effectLst/>
                <a:latin typeface="Times New Roman" panose="02020603050405020304" pitchFamily="18" charset="0"/>
                <a:ea typeface="Times New Roman" panose="02020603050405020304" pitchFamily="18" charset="0"/>
              </a:rPr>
              <a:t>Q</a:t>
            </a:r>
            <a:r>
              <a:rPr lang="en-US" sz="2400" kern="0" spc="25" dirty="0">
                <a:solidFill>
                  <a:srgbClr val="000000"/>
                </a:solidFill>
                <a:effectLst/>
                <a:latin typeface="Times New Roman" panose="02020603050405020304" pitchFamily="18" charset="0"/>
                <a:ea typeface="Times New Roman" panose="02020603050405020304" pitchFamily="18" charset="0"/>
              </a:rPr>
              <a:t>i</a:t>
            </a:r>
            <a:r>
              <a:rPr lang="en-US" sz="2400" kern="0" spc="-40" dirty="0">
                <a:solidFill>
                  <a:srgbClr val="000000"/>
                </a:solidFill>
                <a:effectLst/>
                <a:latin typeface="Times New Roman" panose="02020603050405020304" pitchFamily="18" charset="0"/>
                <a:ea typeface="Times New Roman" panose="02020603050405020304" pitchFamily="18" charset="0"/>
              </a:rPr>
              <a:t>y</a:t>
            </a:r>
            <a:r>
              <a:rPr lang="en-US" sz="2400" kern="0" spc="5" dirty="0">
                <a:solidFill>
                  <a:srgbClr val="000000"/>
                </a:solidFill>
                <a:effectLst/>
                <a:latin typeface="Times New Roman" panose="02020603050405020304" pitchFamily="18" charset="0"/>
                <a:ea typeface="Times New Roman" panose="02020603050405020304" pitchFamily="18" charset="0"/>
              </a:rPr>
              <a:t>a</a:t>
            </a:r>
            <a:r>
              <a:rPr lang="en-US" sz="2400" kern="0" dirty="0">
                <a:solidFill>
                  <a:srgbClr val="000000"/>
                </a:solidFill>
                <a:effectLst/>
                <a:latin typeface="Times New Roman" panose="02020603050405020304" pitchFamily="18" charset="0"/>
                <a:ea typeface="Times New Roman" panose="02020603050405020304" pitchFamily="18" charset="0"/>
              </a:rPr>
              <a:t>s</a:t>
            </a:r>
            <a:r>
              <a:rPr lang="en-US" sz="2400" kern="0" spc="290" dirty="0">
                <a:solidFill>
                  <a:srgbClr val="000000"/>
                </a:solidFill>
                <a:effectLst/>
                <a:latin typeface="Times New Roman" panose="02020603050405020304" pitchFamily="18" charset="0"/>
                <a:ea typeface="Times New Roman" panose="02020603050405020304" pitchFamily="18" charset="0"/>
              </a:rPr>
              <a:t> </a:t>
            </a:r>
            <a:r>
              <a:rPr lang="en-US" sz="2400" kern="0" dirty="0" err="1">
                <a:solidFill>
                  <a:srgbClr val="000000"/>
                </a:solidFill>
                <a:effectLst/>
                <a:latin typeface="Times New Roman" panose="02020603050405020304" pitchFamily="18" charset="0"/>
                <a:ea typeface="Times New Roman" panose="02020603050405020304" pitchFamily="18" charset="0"/>
              </a:rPr>
              <a:t>k</a:t>
            </a:r>
            <a:r>
              <a:rPr lang="en-US" sz="2400" kern="0" spc="5" dirty="0" err="1">
                <a:solidFill>
                  <a:srgbClr val="000000"/>
                </a:solidFill>
                <a:effectLst/>
                <a:latin typeface="Times New Roman" panose="02020603050405020304" pitchFamily="18" charset="0"/>
                <a:ea typeface="Times New Roman" panose="02020603050405020304" pitchFamily="18" charset="0"/>
              </a:rPr>
              <a:t>e</a:t>
            </a:r>
            <a:r>
              <a:rPr lang="en-US" sz="2400" kern="0" dirty="0" err="1">
                <a:solidFill>
                  <a:srgbClr val="000000"/>
                </a:solidFill>
                <a:effectLst/>
                <a:latin typeface="Times New Roman" panose="02020603050405020304" pitchFamily="18" charset="0"/>
                <a:ea typeface="Times New Roman" panose="02020603050405020304" pitchFamily="18" charset="0"/>
              </a:rPr>
              <a:t>p</a:t>
            </a:r>
            <a:r>
              <a:rPr lang="en-US" sz="2400" kern="0" spc="5" dirty="0" err="1">
                <a:solidFill>
                  <a:srgbClr val="000000"/>
                </a:solidFill>
                <a:effectLst/>
                <a:latin typeface="Times New Roman" panose="02020603050405020304" pitchFamily="18" charset="0"/>
                <a:ea typeface="Times New Roman" panose="02020603050405020304" pitchFamily="18" charset="0"/>
              </a:rPr>
              <a:t>a</a:t>
            </a:r>
            <a:r>
              <a:rPr lang="en-US" sz="2400" kern="0" dirty="0" err="1">
                <a:solidFill>
                  <a:srgbClr val="000000"/>
                </a:solidFill>
                <a:effectLst/>
                <a:latin typeface="Times New Roman" panose="02020603050405020304" pitchFamily="18" charset="0"/>
                <a:ea typeface="Times New Roman" panose="02020603050405020304" pitchFamily="18" charset="0"/>
              </a:rPr>
              <a:t>da</a:t>
            </a:r>
            <a:r>
              <a:rPr lang="en-US" sz="2400" kern="0" dirty="0">
                <a:solidFill>
                  <a:srgbClr val="000000"/>
                </a:solidFill>
                <a:effectLst/>
                <a:latin typeface="Times New Roman" panose="02020603050405020304" pitchFamily="18" charset="0"/>
                <a:ea typeface="Times New Roman" panose="02020603050405020304" pitchFamily="18" charset="0"/>
              </a:rPr>
              <a:t> </a:t>
            </a:r>
            <a:r>
              <a:rPr lang="en-US" sz="2400" kern="0" spc="5" dirty="0">
                <a:solidFill>
                  <a:srgbClr val="000000"/>
                </a:solidFill>
                <a:effectLst/>
                <a:latin typeface="Times New Roman" panose="02020603050405020304" pitchFamily="18" charset="0"/>
                <a:ea typeface="Times New Roman" panose="02020603050405020304" pitchFamily="18" charset="0"/>
              </a:rPr>
              <a:t> </a:t>
            </a:r>
            <a:r>
              <a:rPr lang="en-US" sz="2400" kern="0" spc="-5" dirty="0">
                <a:solidFill>
                  <a:srgbClr val="000000"/>
                </a:solidFill>
                <a:effectLst/>
                <a:latin typeface="Times New Roman" panose="02020603050405020304" pitchFamily="18" charset="0"/>
                <a:ea typeface="Times New Roman" panose="02020603050405020304" pitchFamily="18" charset="0"/>
              </a:rPr>
              <a:t>Q</a:t>
            </a:r>
            <a:r>
              <a:rPr lang="en-US" sz="2400" kern="0" spc="25" dirty="0">
                <a:solidFill>
                  <a:srgbClr val="000000"/>
                </a:solidFill>
                <a:effectLst/>
                <a:latin typeface="Times New Roman" panose="02020603050405020304" pitchFamily="18" charset="0"/>
                <a:ea typeface="Times New Roman" panose="02020603050405020304" pitchFamily="18" charset="0"/>
              </a:rPr>
              <a:t>i</a:t>
            </a:r>
            <a:r>
              <a:rPr lang="en-US" sz="2400" kern="0" spc="-40" dirty="0">
                <a:solidFill>
                  <a:srgbClr val="000000"/>
                </a:solidFill>
                <a:effectLst/>
                <a:latin typeface="Times New Roman" panose="02020603050405020304" pitchFamily="18" charset="0"/>
                <a:ea typeface="Times New Roman" panose="02020603050405020304" pitchFamily="18" charset="0"/>
              </a:rPr>
              <a:t>y</a:t>
            </a:r>
            <a:r>
              <a:rPr lang="en-US" sz="2400" kern="0" spc="5" dirty="0">
                <a:solidFill>
                  <a:srgbClr val="000000"/>
                </a:solidFill>
                <a:effectLst/>
                <a:latin typeface="Times New Roman" panose="02020603050405020304" pitchFamily="18" charset="0"/>
                <a:ea typeface="Times New Roman" panose="02020603050405020304" pitchFamily="18" charset="0"/>
              </a:rPr>
              <a:t>a</a:t>
            </a:r>
            <a:r>
              <a:rPr lang="en-US" sz="2400" kern="0" dirty="0">
                <a:solidFill>
                  <a:srgbClr val="000000"/>
                </a:solidFill>
                <a:effectLst/>
                <a:latin typeface="Times New Roman" panose="02020603050405020304" pitchFamily="18" charset="0"/>
                <a:ea typeface="Times New Roman" panose="02020603050405020304" pitchFamily="18" charset="0"/>
              </a:rPr>
              <a:t>s</a:t>
            </a:r>
            <a:r>
              <a:rPr lang="en-US" sz="2400" kern="0" spc="290" dirty="0">
                <a:solidFill>
                  <a:srgbClr val="000000"/>
                </a:solidFill>
                <a:effectLst/>
                <a:latin typeface="Times New Roman" panose="02020603050405020304" pitchFamily="18" charset="0"/>
                <a:ea typeface="Times New Roman" panose="02020603050405020304" pitchFamily="18" charset="0"/>
              </a:rPr>
              <a:t> </a:t>
            </a:r>
            <a:r>
              <a:rPr lang="en-US" sz="2400" kern="0" spc="5" dirty="0" err="1">
                <a:solidFill>
                  <a:srgbClr val="000000"/>
                </a:solidFill>
                <a:effectLst/>
                <a:latin typeface="Times New Roman" panose="02020603050405020304" pitchFamily="18" charset="0"/>
                <a:ea typeface="Times New Roman" panose="02020603050405020304" pitchFamily="18" charset="0"/>
              </a:rPr>
              <a:t>lai</a:t>
            </a:r>
            <a:r>
              <a:rPr lang="en-US" sz="2400" kern="0" dirty="0" err="1">
                <a:solidFill>
                  <a:srgbClr val="000000"/>
                </a:solidFill>
                <a:effectLst/>
                <a:latin typeface="Times New Roman" panose="02020603050405020304" pitchFamily="18" charset="0"/>
                <a:ea typeface="Times New Roman" panose="02020603050405020304" pitchFamily="18" charset="0"/>
              </a:rPr>
              <a:t>n</a:t>
            </a:r>
            <a:r>
              <a:rPr lang="en-US" sz="2400" kern="0" spc="20" dirty="0" err="1">
                <a:solidFill>
                  <a:srgbClr val="000000"/>
                </a:solidFill>
                <a:effectLst/>
                <a:latin typeface="Times New Roman" panose="02020603050405020304" pitchFamily="18" charset="0"/>
                <a:ea typeface="Times New Roman" panose="02020603050405020304" pitchFamily="18" charset="0"/>
              </a:rPr>
              <a:t>n</a:t>
            </a:r>
            <a:r>
              <a:rPr lang="en-US" sz="2400" kern="0" spc="-40" dirty="0" err="1">
                <a:solidFill>
                  <a:srgbClr val="000000"/>
                </a:solidFill>
                <a:effectLst/>
                <a:latin typeface="Times New Roman" panose="02020603050405020304" pitchFamily="18" charset="0"/>
                <a:ea typeface="Times New Roman" panose="02020603050405020304" pitchFamily="18" charset="0"/>
              </a:rPr>
              <a:t>y</a:t>
            </a:r>
            <a:r>
              <a:rPr lang="en-US" sz="2400" kern="0" dirty="0" err="1">
                <a:solidFill>
                  <a:srgbClr val="000000"/>
                </a:solidFill>
                <a:effectLst/>
                <a:latin typeface="Times New Roman" panose="02020603050405020304" pitchFamily="18" charset="0"/>
                <a:ea typeface="Times New Roman" panose="02020603050405020304" pitchFamily="18" charset="0"/>
              </a:rPr>
              <a:t>a</a:t>
            </a:r>
            <a:endParaRPr lang="en-US" sz="2800" b="1" i="1" dirty="0">
              <a:latin typeface="Times New Roman" panose="02020603050405020304" pitchFamily="18" charset="0"/>
              <a:cs typeface="Times New Roman" panose="02020603050405020304" pitchFamily="18" charset="0"/>
            </a:endParaRPr>
          </a:p>
          <a:p>
            <a:pPr marL="342900" indent="-342900" algn="just">
              <a:buAutoNum type="arabicPeriod"/>
            </a:pP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ala</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t>
            </a:r>
            <a:r>
              <a:rPr lang="en-US" sz="2800" b="1" kern="0" spc="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ur</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ala</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800" b="1"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8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Kesejahteraan</a:t>
            </a:r>
            <a:r>
              <a:rPr lang="en-US" sz="2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Umum</a:t>
            </a:r>
            <a:endParaRPr lang="en-US" sz="2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AutoNum type="arabicPeriod"/>
            </a:pP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ududz</a:t>
            </a:r>
            <a:r>
              <a:rPr lang="en-US" sz="2800" b="1" kern="0" spc="-1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t>
            </a:r>
            <a:r>
              <a:rPr lang="en-US" sz="2800" b="1" kern="0" spc="-1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800" b="1" i="1"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28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Menutup</a:t>
            </a:r>
            <a:r>
              <a:rPr lang="en-US" sz="28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Jalan</a:t>
            </a:r>
          </a:p>
          <a:p>
            <a:pPr marL="342900" indent="-342900" algn="just">
              <a:buAutoNum type="arabicPeriod"/>
            </a:pPr>
            <a:r>
              <a:rPr lang="en-US" sz="2800" b="1" kern="0" spc="-2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800" b="1" kern="0"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2800" b="1"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2800" b="1" i="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28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Memberlakukan</a:t>
            </a:r>
            <a:r>
              <a:rPr lang="en-US" sz="2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Hukum yang </a:t>
            </a:r>
            <a:r>
              <a:rPr lang="en-US" sz="28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telah</a:t>
            </a:r>
            <a:r>
              <a:rPr lang="en-US" sz="2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ada</a:t>
            </a:r>
            <a:endParaRPr lang="en-US" sz="2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AutoNum type="arabicPeriod"/>
            </a:pPr>
            <a:r>
              <a:rPr lang="en-US" sz="2800" b="1" i="1" kern="0" dirty="0" err="1">
                <a:solidFill>
                  <a:srgbClr val="000000"/>
                </a:solidFill>
                <a:latin typeface="Times New Roman" panose="02020603050405020304" pitchFamily="18" charset="0"/>
                <a:cs typeface="Times New Roman" panose="02020603050405020304" pitchFamily="18" charset="0"/>
              </a:rPr>
              <a:t>Urf</a:t>
            </a:r>
            <a:r>
              <a:rPr lang="en-US" sz="2800" b="1" i="1" kern="0" dirty="0">
                <a:solidFill>
                  <a:srgbClr val="000000"/>
                </a:solidFill>
                <a:latin typeface="Times New Roman" panose="02020603050405020304" pitchFamily="18" charset="0"/>
                <a:cs typeface="Times New Roman" panose="02020603050405020304" pitchFamily="18" charset="0"/>
              </a:rPr>
              <a:t> = </a:t>
            </a:r>
            <a:r>
              <a:rPr lang="en-US" sz="2800" kern="0" dirty="0">
                <a:solidFill>
                  <a:srgbClr val="000000"/>
                </a:solidFill>
                <a:latin typeface="Times New Roman" panose="02020603050405020304" pitchFamily="18" charset="0"/>
                <a:cs typeface="Times New Roman" panose="02020603050405020304" pitchFamily="18" charset="0"/>
              </a:rPr>
              <a:t>Adat</a:t>
            </a:r>
            <a:r>
              <a:rPr lang="en-US" sz="2800" b="1" i="1" kern="0" dirty="0">
                <a:solidFill>
                  <a:srgbClr val="000000"/>
                </a:solidFill>
                <a:latin typeface="Times New Roman" panose="02020603050405020304" pitchFamily="18" charset="0"/>
                <a:cs typeface="Times New Roman" panose="02020603050405020304" pitchFamily="18" charset="0"/>
              </a:rPr>
              <a:t> = </a:t>
            </a:r>
            <a:r>
              <a:rPr lang="en-US" sz="2800" kern="0" dirty="0" err="1">
                <a:solidFill>
                  <a:srgbClr val="000000"/>
                </a:solidFill>
                <a:latin typeface="Times New Roman" panose="02020603050405020304" pitchFamily="18" charset="0"/>
                <a:cs typeface="Times New Roman" panose="02020603050405020304" pitchFamily="18" charset="0"/>
              </a:rPr>
              <a:t>Kebiasaan</a:t>
            </a:r>
            <a:endParaRPr lang="id-ID" sz="2800" dirty="0">
              <a:latin typeface="Times New Roman" panose="02020603050405020304" pitchFamily="18" charset="0"/>
              <a:cs typeface="Times New Roman" panose="02020603050405020304" pitchFamily="18" charset="0"/>
            </a:endParaRPr>
          </a:p>
          <a:p>
            <a:pPr algn="just"/>
            <a:r>
              <a:rPr lang="id-ID"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977417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DFC4D573-CC3E-1E75-F28C-4BD0F4B0D19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188ECA9-3DE4-9BC0-E115-44DA5594872C}"/>
              </a:ext>
            </a:extLst>
          </p:cNvPr>
          <p:cNvSpPr txBox="1"/>
          <p:nvPr/>
        </p:nvSpPr>
        <p:spPr>
          <a:xfrm>
            <a:off x="107504" y="260648"/>
            <a:ext cx="8856984" cy="5243808"/>
          </a:xfrm>
          <a:prstGeom prst="rect">
            <a:avLst/>
          </a:prstGeom>
          <a:noFill/>
        </p:spPr>
        <p:txBody>
          <a:bodyPr wrap="square">
            <a:spAutoFit/>
          </a:bodyPr>
          <a:lstStyle/>
          <a:p>
            <a:pPr algn="ctr">
              <a:lnSpc>
                <a:spcPct val="107000"/>
              </a:lnSpc>
              <a:spcAft>
                <a:spcPts val="800"/>
              </a:spcAft>
            </a:pPr>
            <a:r>
              <a:rPr lang="en-ID" sz="2400" b="1" kern="100" dirty="0" err="1">
                <a:solidFill>
                  <a:srgbClr val="C00000"/>
                </a:solidFill>
                <a:effectLst/>
                <a:latin typeface="Times New Roman" panose="02020603050405020304" pitchFamily="18" charset="0"/>
                <a:ea typeface="Calibri" panose="020F0502020204030204" pitchFamily="34" charset="0"/>
                <a:cs typeface="Arial" panose="020B0604020202020204" pitchFamily="34" charset="0"/>
              </a:rPr>
              <a:t>Penjelasan</a:t>
            </a:r>
            <a:r>
              <a:rPr lang="en-ID" sz="2400" b="1" kern="100" dirty="0">
                <a:solidFill>
                  <a:srgbClr val="C00000"/>
                </a:solidFill>
                <a:effectLst/>
                <a:latin typeface="Times New Roman" panose="02020603050405020304" pitchFamily="18" charset="0"/>
                <a:ea typeface="Calibri" panose="020F0502020204030204" pitchFamily="34" charset="0"/>
                <a:cs typeface="Arial" panose="020B0604020202020204" pitchFamily="34" charset="0"/>
              </a:rPr>
              <a:t> </a:t>
            </a:r>
            <a:r>
              <a:rPr lang="en-ID" sz="2400" b="1" kern="100" dirty="0" err="1">
                <a:solidFill>
                  <a:srgbClr val="C00000"/>
                </a:solidFill>
                <a:effectLst/>
                <a:latin typeface="Times New Roman" panose="02020603050405020304" pitchFamily="18" charset="0"/>
                <a:ea typeface="Calibri" panose="020F0502020204030204" pitchFamily="34" charset="0"/>
                <a:cs typeface="Arial" panose="020B0604020202020204" pitchFamily="34" charset="0"/>
              </a:rPr>
              <a:t>Macam-Macam</a:t>
            </a:r>
            <a:r>
              <a:rPr lang="en-ID" sz="2400" b="1" kern="100" dirty="0">
                <a:solidFill>
                  <a:srgbClr val="C00000"/>
                </a:solidFill>
                <a:effectLst/>
                <a:latin typeface="Times New Roman" panose="02020603050405020304" pitchFamily="18" charset="0"/>
                <a:ea typeface="Calibri" panose="020F0502020204030204" pitchFamily="34" charset="0"/>
                <a:cs typeface="Arial" panose="020B0604020202020204" pitchFamily="34" charset="0"/>
              </a:rPr>
              <a:t> Ijtihad </a:t>
            </a:r>
            <a:r>
              <a:rPr lang="en-ID" sz="2400" b="1" kern="100" dirty="0" err="1">
                <a:solidFill>
                  <a:srgbClr val="C00000"/>
                </a:solidFill>
                <a:effectLst/>
                <a:latin typeface="Times New Roman" panose="02020603050405020304" pitchFamily="18" charset="0"/>
                <a:ea typeface="Calibri" panose="020F0502020204030204" pitchFamily="34" charset="0"/>
                <a:cs typeface="Arial" panose="020B0604020202020204" pitchFamily="34" charset="0"/>
              </a:rPr>
              <a:t>dalam</a:t>
            </a:r>
            <a:r>
              <a:rPr lang="en-ID" sz="2400" b="1" kern="100" dirty="0">
                <a:solidFill>
                  <a:srgbClr val="C00000"/>
                </a:solidFill>
                <a:effectLst/>
                <a:latin typeface="Times New Roman" panose="02020603050405020304" pitchFamily="18" charset="0"/>
                <a:ea typeface="Calibri" panose="020F0502020204030204" pitchFamily="34" charset="0"/>
                <a:cs typeface="Arial" panose="020B0604020202020204" pitchFamily="34" charset="0"/>
              </a:rPr>
              <a:t> Islam</a:t>
            </a:r>
            <a:r>
              <a:rPr lang="en-ID" sz="2000" b="1" kern="100" dirty="0">
                <a:solidFill>
                  <a:srgbClr val="C00000"/>
                </a:solidFill>
                <a:effectLst/>
                <a:latin typeface="Times New Roman" panose="02020603050405020304" pitchFamily="18" charset="0"/>
                <a:ea typeface="Calibri" panose="020F0502020204030204" pitchFamily="34" charset="0"/>
                <a:cs typeface="Arial" panose="020B0604020202020204" pitchFamily="34" charset="0"/>
              </a:rPr>
              <a:t> dan </a:t>
            </a:r>
            <a:r>
              <a:rPr lang="en-ID" sz="2000" b="1" kern="100" dirty="0" err="1">
                <a:solidFill>
                  <a:srgbClr val="C00000"/>
                </a:solidFill>
                <a:effectLst/>
                <a:latin typeface="Times New Roman" panose="02020603050405020304" pitchFamily="18" charset="0"/>
                <a:ea typeface="Calibri" panose="020F0502020204030204" pitchFamily="34" charset="0"/>
                <a:cs typeface="Arial" panose="020B0604020202020204" pitchFamily="34" charset="0"/>
              </a:rPr>
              <a:t>Contohnya</a:t>
            </a:r>
            <a:endParaRPr lang="en-ID" kern="1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b="1" kern="100" dirty="0">
                <a:effectLst/>
                <a:latin typeface="Times New Roman" panose="02020603050405020304" pitchFamily="18" charset="0"/>
                <a:ea typeface="Calibri" panose="020F0502020204030204" pitchFamily="34" charset="0"/>
                <a:cs typeface="Arial" panose="020B0604020202020204" pitchFamily="34" charset="0"/>
              </a:rPr>
              <a:t>1. Ijma’</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kern="100" dirty="0">
                <a:effectLst/>
                <a:latin typeface="Times New Roman" panose="02020603050405020304" pitchFamily="18" charset="0"/>
                <a:ea typeface="Calibri" panose="020F0502020204030204" pitchFamily="34" charset="0"/>
                <a:cs typeface="Arial" panose="020B0604020202020204" pitchFamily="34" charset="0"/>
              </a:rPr>
              <a:t>Ijma’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yaitu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suatu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kesepakatan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diambil</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oleh para ulama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mengenai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suatu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berdasarkan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alquran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dan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hadis</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kern="100" dirty="0">
                <a:effectLst/>
                <a:latin typeface="Times New Roman" panose="02020603050405020304" pitchFamily="18" charset="0"/>
                <a:ea typeface="Calibri" panose="020F0502020204030204" pitchFamily="34" charset="0"/>
                <a:cs typeface="Arial" panose="020B0604020202020204" pitchFamily="34" charset="0"/>
              </a:rPr>
              <a:t>Hasil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dari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ijma’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itu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sendiri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merupakan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hasil</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kesepakatan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bersama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dari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para ulama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kemudian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diikuti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oleh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umat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manusia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b="1" kern="100" dirty="0" err="1">
                <a:effectLst/>
                <a:latin typeface="Times New Roman" panose="02020603050405020304" pitchFamily="18" charset="0"/>
                <a:ea typeface="Calibri" panose="020F0502020204030204" pitchFamily="34" charset="0"/>
                <a:cs typeface="Arial" panose="020B0604020202020204" pitchFamily="34" charset="0"/>
              </a:rPr>
              <a:t>Contoh</a:t>
            </a:r>
            <a:r>
              <a:rPr lang="en-ID" sz="2000" b="1" kern="100" dirty="0">
                <a:effectLst/>
                <a:latin typeface="Times New Roman" panose="02020603050405020304" pitchFamily="18" charset="0"/>
                <a:ea typeface="Calibri" panose="020F0502020204030204" pitchFamily="34" charset="0"/>
                <a:cs typeface="Arial" panose="020B0604020202020204" pitchFamily="34" charset="0"/>
              </a:rPr>
              <a:t> Ijma’ </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Kesepakatan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mengharamkan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minyak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babi</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2000" kern="100" dirty="0">
                <a:effectLst/>
                <a:latin typeface="Times New Roman" panose="02020603050405020304" pitchFamily="18" charset="0"/>
                <a:ea typeface="Calibri" panose="020F0502020204030204" pitchFamily="34" charset="0"/>
                <a:cs typeface="Arial" panose="020B0604020202020204" pitchFamily="34" charset="0"/>
              </a:rPr>
              <a:t>Keputusan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membukukan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alquran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pada masa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kekhalifahan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Abu Bakar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Assidiq</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Penetapan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adzan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dan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iqomah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dilakukan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dua kali pada masa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kekhalifahan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Utsman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Bin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Affan</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Menjadikan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as-sunnah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sebagai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sebuah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dasar</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kedua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setelah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alquran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68959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E643475D-DBC8-9B7A-2D3B-D38913A14DD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046AC17-3C23-79D7-9526-3E6889B4C2F2}"/>
              </a:ext>
            </a:extLst>
          </p:cNvPr>
          <p:cNvSpPr txBox="1"/>
          <p:nvPr/>
        </p:nvSpPr>
        <p:spPr>
          <a:xfrm>
            <a:off x="179512" y="188640"/>
            <a:ext cx="8712968" cy="5199500"/>
          </a:xfrm>
          <a:prstGeom prst="rect">
            <a:avLst/>
          </a:prstGeom>
          <a:noFill/>
        </p:spPr>
        <p:txBody>
          <a:bodyPr wrap="square">
            <a:spAutoFit/>
          </a:bodyPr>
          <a:lstStyle/>
          <a:p>
            <a:pPr algn="just">
              <a:lnSpc>
                <a:spcPct val="107000"/>
              </a:lnSpc>
              <a:spcAft>
                <a:spcPts val="800"/>
              </a:spcAft>
            </a:pPr>
            <a:r>
              <a:rPr lang="en-ID" sz="2000" b="1" kern="100" dirty="0">
                <a:effectLst/>
                <a:latin typeface="Times New Roman" panose="02020603050405020304" pitchFamily="18" charset="0"/>
                <a:ea typeface="Calibri" panose="020F0502020204030204" pitchFamily="34" charset="0"/>
                <a:cs typeface="Arial" panose="020B0604020202020204" pitchFamily="34" charset="0"/>
              </a:rPr>
              <a:t>2. Qiyas</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kern="100" dirty="0">
                <a:effectLst/>
                <a:latin typeface="Times New Roman" panose="02020603050405020304" pitchFamily="18" charset="0"/>
                <a:ea typeface="Calibri" panose="020F0502020204030204" pitchFamily="34" charset="0"/>
                <a:cs typeface="Arial" panose="020B0604020202020204" pitchFamily="34" charset="0"/>
              </a:rPr>
              <a:t>Qiyas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yaitu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menyamakan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Artinya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sebuah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masalah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baru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terjadi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di masa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sekarang</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disamakan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atau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dikaitkan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dengan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masalah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serupa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sudah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terjadi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sebelumnya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di masa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lalu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memiliki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kesamaan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pada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sebab</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akibat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maupun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lainnya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kern="100" dirty="0">
                <a:effectLst/>
                <a:latin typeface="Times New Roman" panose="02020603050405020304" pitchFamily="18" charset="0"/>
                <a:ea typeface="Calibri" panose="020F0502020204030204" pitchFamily="34" charset="0"/>
                <a:cs typeface="Arial" panose="020B0604020202020204" pitchFamily="34" charset="0"/>
              </a:rPr>
              <a:t>Hukum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berlaku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pada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masalah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lama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dijadikan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sebagai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masalah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serupa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baru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terjadi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b="1" kern="100" dirty="0" err="1">
                <a:effectLst/>
                <a:latin typeface="Times New Roman" panose="02020603050405020304" pitchFamily="18" charset="0"/>
                <a:ea typeface="Calibri" panose="020F0502020204030204" pitchFamily="34" charset="0"/>
                <a:cs typeface="Arial" panose="020B0604020202020204" pitchFamily="34" charset="0"/>
              </a:rPr>
              <a:t>Contoh</a:t>
            </a:r>
            <a:r>
              <a:rPr lang="en-ID" sz="2000" b="1" kern="100" dirty="0">
                <a:effectLst/>
                <a:latin typeface="Times New Roman" panose="02020603050405020304" pitchFamily="18" charset="0"/>
                <a:ea typeface="Calibri" panose="020F0502020204030204" pitchFamily="34" charset="0"/>
                <a:cs typeface="Arial" panose="020B0604020202020204" pitchFamily="34" charset="0"/>
              </a:rPr>
              <a:t> Qiyas</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Transaksi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sewa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menyewa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dilakukan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saat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pelaksanaan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shalat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jumat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hukumnya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yaitu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makruh.Hal</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ini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sesuai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dengan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larangan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jual</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beli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saat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shalat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jumat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dalam</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Qs Al Jumu’ah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ayat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9.</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Penentuan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halal haram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dari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narkotika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disamakan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atau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dianalogikan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dengan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khamr</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minuman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memabukkan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karena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memiliki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efek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hampir</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sama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yaitu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memabukan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atau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bahkan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narkotika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bisa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lebih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parah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84056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CADF9B9B-FA50-5BC7-6D9C-BE55A805E3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B81B213-4664-64AC-C102-489459493749}"/>
              </a:ext>
            </a:extLst>
          </p:cNvPr>
          <p:cNvSpPr txBox="1"/>
          <p:nvPr/>
        </p:nvSpPr>
        <p:spPr>
          <a:xfrm>
            <a:off x="251520" y="332656"/>
            <a:ext cx="8712968" cy="5047536"/>
          </a:xfrm>
          <a:prstGeom prst="rect">
            <a:avLst/>
          </a:prstGeom>
          <a:noFill/>
        </p:spPr>
        <p:txBody>
          <a:bodyPr wrap="square">
            <a:spAutoFit/>
          </a:bodyPr>
          <a:lstStyle/>
          <a:p>
            <a:pPr algn="just">
              <a:lnSpc>
                <a:spcPct val="107000"/>
              </a:lnSpc>
              <a:spcAft>
                <a:spcPts val="800"/>
              </a:spcAft>
            </a:pPr>
            <a:r>
              <a:rPr lang="en-ID" sz="1800" b="1" kern="100" dirty="0">
                <a:effectLst/>
                <a:latin typeface="Times New Roman" panose="02020603050405020304" pitchFamily="18" charset="0"/>
                <a:ea typeface="Calibri" panose="020F0502020204030204" pitchFamily="34" charset="0"/>
                <a:cs typeface="Arial" panose="020B0604020202020204" pitchFamily="34" charset="0"/>
              </a:rPr>
              <a:t>3. </a:t>
            </a:r>
            <a:r>
              <a:rPr lang="en-ID" sz="1800" b="1" kern="100" dirty="0" err="1">
                <a:effectLst/>
                <a:latin typeface="Times New Roman" panose="02020603050405020304" pitchFamily="18" charset="0"/>
                <a:ea typeface="Calibri" panose="020F0502020204030204" pitchFamily="34" charset="0"/>
                <a:cs typeface="Arial" panose="020B0604020202020204" pitchFamily="34" charset="0"/>
              </a:rPr>
              <a:t>Istihsan</a:t>
            </a:r>
            <a:endParaRPr lang="en-ID" sz="16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Istihsan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yaitu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meninggalkan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suatu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yang lain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dikarenakan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adanya</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suatu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dalil</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syarat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menyuruh</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atau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mengharuskan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meninggalkannya</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sz="16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1800" b="1" kern="100" dirty="0" err="1">
                <a:effectLst/>
                <a:latin typeface="Times New Roman" panose="02020603050405020304" pitchFamily="18" charset="0"/>
                <a:ea typeface="Calibri" panose="020F0502020204030204" pitchFamily="34" charset="0"/>
                <a:cs typeface="Arial" panose="020B0604020202020204" pitchFamily="34" charset="0"/>
              </a:rPr>
              <a:t>Contoh</a:t>
            </a:r>
            <a:r>
              <a:rPr lang="en-ID" sz="1800" b="1"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b="1" kern="100" dirty="0" err="1">
                <a:effectLst/>
                <a:latin typeface="Times New Roman" panose="02020603050405020304" pitchFamily="18" charset="0"/>
                <a:ea typeface="Calibri" panose="020F0502020204030204" pitchFamily="34" charset="0"/>
                <a:cs typeface="Arial" panose="020B0604020202020204" pitchFamily="34" charset="0"/>
              </a:rPr>
              <a:t>Istihsan</a:t>
            </a:r>
            <a:endParaRPr lang="en-ID" sz="16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1800" kern="100" dirty="0">
                <a:effectLst/>
                <a:latin typeface="Times New Roman" panose="02020603050405020304" pitchFamily="18" charset="0"/>
                <a:ea typeface="Calibri" panose="020F0502020204030204" pitchFamily="34" charset="0"/>
                <a:cs typeface="Arial" panose="020B0604020202020204" pitchFamily="34" charset="0"/>
              </a:rPr>
              <a:t>Dokter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pria</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maupun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perempuan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diperbolehkan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melihat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aurat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lawan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jenisnya</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dalam</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prosedur</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pengobatan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seperti</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saat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dokter</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pria</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membantu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ibu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hamil</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melahirkan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sz="16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1800" b="1" kern="100" dirty="0">
                <a:effectLst/>
                <a:latin typeface="Times New Roman" panose="02020603050405020304" pitchFamily="18" charset="0"/>
                <a:ea typeface="Calibri" panose="020F0502020204030204" pitchFamily="34" charset="0"/>
                <a:cs typeface="Arial" panose="020B0604020202020204" pitchFamily="34" charset="0"/>
              </a:rPr>
              <a:t>4. </a:t>
            </a:r>
            <a:r>
              <a:rPr lang="en-ID" sz="1800" b="1" kern="100" dirty="0" err="1">
                <a:effectLst/>
                <a:latin typeface="Times New Roman" panose="02020603050405020304" pitchFamily="18" charset="0"/>
                <a:ea typeface="Calibri" panose="020F0502020204030204" pitchFamily="34" charset="0"/>
                <a:cs typeface="Arial" panose="020B0604020202020204" pitchFamily="34" charset="0"/>
              </a:rPr>
              <a:t>Maslahah</a:t>
            </a:r>
            <a:r>
              <a:rPr lang="en-ID" sz="1800" b="1"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b="1" kern="100" dirty="0" err="1">
                <a:effectLst/>
                <a:latin typeface="Times New Roman" panose="02020603050405020304" pitchFamily="18" charset="0"/>
                <a:ea typeface="Calibri" panose="020F0502020204030204" pitchFamily="34" charset="0"/>
                <a:cs typeface="Arial" panose="020B0604020202020204" pitchFamily="34" charset="0"/>
              </a:rPr>
              <a:t>Mursalah</a:t>
            </a:r>
            <a:endParaRPr lang="en-ID" sz="16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Maslahah</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mursalah</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yaitu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menetapkan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sebuah</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didasarkan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pada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kemaslahatan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atau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kegunaannya</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sz="16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1800" b="1" kern="100" dirty="0" err="1">
                <a:effectLst/>
                <a:latin typeface="Times New Roman" panose="02020603050405020304" pitchFamily="18" charset="0"/>
                <a:ea typeface="Calibri" panose="020F0502020204030204" pitchFamily="34" charset="0"/>
                <a:cs typeface="Arial" panose="020B0604020202020204" pitchFamily="34" charset="0"/>
              </a:rPr>
              <a:t>Contoh</a:t>
            </a:r>
            <a:r>
              <a:rPr lang="en-ID" sz="1800" b="1"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b="1" kern="100" dirty="0" err="1">
                <a:effectLst/>
                <a:latin typeface="Times New Roman" panose="02020603050405020304" pitchFamily="18" charset="0"/>
                <a:ea typeface="Calibri" panose="020F0502020204030204" pitchFamily="34" charset="0"/>
                <a:cs typeface="Arial" panose="020B0604020202020204" pitchFamily="34" charset="0"/>
              </a:rPr>
              <a:t>Maslahah</a:t>
            </a:r>
            <a:r>
              <a:rPr lang="en-ID" sz="1800" b="1"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b="1" kern="100" dirty="0" err="1">
                <a:effectLst/>
                <a:latin typeface="Times New Roman" panose="02020603050405020304" pitchFamily="18" charset="0"/>
                <a:ea typeface="Calibri" panose="020F0502020204030204" pitchFamily="34" charset="0"/>
                <a:cs typeface="Arial" panose="020B0604020202020204" pitchFamily="34" charset="0"/>
              </a:rPr>
              <a:t>Mursalah</a:t>
            </a:r>
            <a:endParaRPr lang="en-ID" sz="16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Tuntutan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aktivitas</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ibadah pada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saat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pandemi</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Covid-19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tidak</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menunaikan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sholat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jumat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atau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sholat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tarawih di masjid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terlebih</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dahulu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serta</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memakai</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masker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saat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sholat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sz="16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Pencatatan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perkawinan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dalam</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surat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atau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dokumen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resmi</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maslahat</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atau</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berguna</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sahnya</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gugatan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dalam</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perkawinan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pembagian</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nafkah</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 dan lain </a:t>
            </a:r>
            <a:r>
              <a:rPr lang="en-ID" sz="1800" kern="100" dirty="0" err="1">
                <a:effectLst/>
                <a:latin typeface="Times New Roman" panose="02020603050405020304" pitchFamily="18" charset="0"/>
                <a:ea typeface="Calibri" panose="020F0502020204030204" pitchFamily="34" charset="0"/>
                <a:cs typeface="Arial" panose="020B0604020202020204" pitchFamily="34" charset="0"/>
              </a:rPr>
              <a:t>sebagainya</a:t>
            </a:r>
            <a:r>
              <a:rPr lang="en-ID" sz="18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sz="16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93399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1E15E-2D5B-EAC6-143E-6E130C7150D6}"/>
            </a:ext>
          </a:extLst>
        </p:cNvPr>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53B0D130-7B35-6309-195B-3AADD0F279D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F53F3D4-A621-AB61-E551-84B416EAB3FB}"/>
              </a:ext>
            </a:extLst>
          </p:cNvPr>
          <p:cNvSpPr txBox="1"/>
          <p:nvPr/>
        </p:nvSpPr>
        <p:spPr>
          <a:xfrm>
            <a:off x="395536" y="116632"/>
            <a:ext cx="8640960" cy="5734006"/>
          </a:xfrm>
          <a:prstGeom prst="rect">
            <a:avLst/>
          </a:prstGeom>
          <a:noFill/>
        </p:spPr>
        <p:txBody>
          <a:bodyPr wrap="square">
            <a:spAutoFit/>
          </a:bodyPr>
          <a:lstStyle/>
          <a:p>
            <a:pPr algn="just">
              <a:lnSpc>
                <a:spcPct val="107000"/>
              </a:lnSpc>
              <a:spcAft>
                <a:spcPts val="800"/>
              </a:spcAft>
            </a:pPr>
            <a:r>
              <a:rPr lang="en-ID" sz="2000" b="1" kern="100" dirty="0">
                <a:effectLst/>
                <a:latin typeface="Times New Roman" panose="02020603050405020304" pitchFamily="18" charset="0"/>
                <a:ea typeface="Calibri" panose="020F0502020204030204" pitchFamily="34" charset="0"/>
                <a:cs typeface="Arial" panose="020B0604020202020204" pitchFamily="34" charset="0"/>
              </a:rPr>
              <a:t>5. </a:t>
            </a:r>
            <a:r>
              <a:rPr lang="en-ID" sz="2000" b="1" kern="100" dirty="0" err="1">
                <a:effectLst/>
                <a:latin typeface="Times New Roman" panose="02020603050405020304" pitchFamily="18" charset="0"/>
                <a:ea typeface="Calibri" panose="020F0502020204030204" pitchFamily="34" charset="0"/>
                <a:cs typeface="Arial" panose="020B0604020202020204" pitchFamily="34" charset="0"/>
              </a:rPr>
              <a:t>Sududz</a:t>
            </a:r>
            <a:r>
              <a:rPr lang="en-ID" sz="2000" b="1"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effectLst/>
                <a:latin typeface="Times New Roman" panose="02020603050405020304" pitchFamily="18" charset="0"/>
                <a:ea typeface="Calibri" panose="020F0502020204030204" pitchFamily="34" charset="0"/>
                <a:cs typeface="Arial" panose="020B0604020202020204" pitchFamily="34" charset="0"/>
              </a:rPr>
              <a:t>Dzariah</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Sududz</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dzariah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ini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merupakan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jenis</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dari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ijtihad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berusaha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mengambil</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sebuah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lebih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keras</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dengan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tujuan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lebih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berhati-hati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b="1" kern="100" dirty="0" err="1">
                <a:effectLst/>
                <a:latin typeface="Times New Roman" panose="02020603050405020304" pitchFamily="18" charset="0"/>
                <a:ea typeface="Calibri" panose="020F0502020204030204" pitchFamily="34" charset="0"/>
                <a:cs typeface="Arial" panose="020B0604020202020204" pitchFamily="34" charset="0"/>
              </a:rPr>
              <a:t>Contoh</a:t>
            </a:r>
            <a:r>
              <a:rPr lang="en-ID" sz="2000" b="1"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effectLst/>
                <a:latin typeface="Times New Roman" panose="02020603050405020304" pitchFamily="18" charset="0"/>
                <a:ea typeface="Calibri" panose="020F0502020204030204" pitchFamily="34" charset="0"/>
                <a:cs typeface="Arial" panose="020B0604020202020204" pitchFamily="34" charset="0"/>
              </a:rPr>
              <a:t>Sududz</a:t>
            </a:r>
            <a:r>
              <a:rPr lang="en-ID" sz="2000" b="1"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effectLst/>
                <a:latin typeface="Times New Roman" panose="02020603050405020304" pitchFamily="18" charset="0"/>
                <a:ea typeface="Calibri" panose="020F0502020204030204" pitchFamily="34" charset="0"/>
                <a:cs typeface="Arial" panose="020B0604020202020204" pitchFamily="34" charset="0"/>
              </a:rPr>
              <a:t>Dzariah</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Suatu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hal</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hukumnya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adalah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mubah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dapat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dimakruhkan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atau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bahkan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dapat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diharamkan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tujuannya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agar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umat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manusia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dapat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lebih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berhati-hati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b="1" kern="100" dirty="0">
                <a:effectLst/>
                <a:latin typeface="Times New Roman" panose="02020603050405020304" pitchFamily="18" charset="0"/>
                <a:ea typeface="Calibri" panose="020F0502020204030204" pitchFamily="34" charset="0"/>
                <a:cs typeface="Arial" panose="020B0604020202020204" pitchFamily="34" charset="0"/>
              </a:rPr>
              <a:t>6. </a:t>
            </a:r>
            <a:r>
              <a:rPr lang="en-ID" sz="2000" b="1" kern="100" dirty="0" err="1">
                <a:effectLst/>
                <a:latin typeface="Times New Roman" panose="02020603050405020304" pitchFamily="18" charset="0"/>
                <a:ea typeface="Calibri" panose="020F0502020204030204" pitchFamily="34" charset="0"/>
                <a:cs typeface="Arial" panose="020B0604020202020204" pitchFamily="34" charset="0"/>
              </a:rPr>
              <a:t>Istihsab</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Istihsab</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jenis</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ijtihad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ini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yaitu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memutuskan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sebuah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menggunakan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ketetapan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dari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suatu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perkara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000" b="1" kern="100" dirty="0" err="1">
                <a:effectLst/>
                <a:latin typeface="Times New Roman" panose="02020603050405020304" pitchFamily="18" charset="0"/>
                <a:ea typeface="Calibri" panose="020F0502020204030204" pitchFamily="34" charset="0"/>
                <a:cs typeface="Arial" panose="020B0604020202020204" pitchFamily="34" charset="0"/>
              </a:rPr>
              <a:t>Contoh</a:t>
            </a:r>
            <a:r>
              <a:rPr lang="en-ID" sz="2000" b="1"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effectLst/>
                <a:latin typeface="Times New Roman" panose="02020603050405020304" pitchFamily="18" charset="0"/>
                <a:ea typeface="Calibri" panose="020F0502020204030204" pitchFamily="34" charset="0"/>
                <a:cs typeface="Arial" panose="020B0604020202020204" pitchFamily="34" charset="0"/>
              </a:rPr>
              <a:t>Istihsab</a:t>
            </a:r>
            <a:endParaRPr lang="en-ID"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Seorang</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wanita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ditinggalkan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oleh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suaminya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pergi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merantau</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namun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suami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tersebut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tidak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pulang</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dan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tanpa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kabar</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maka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wanita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tersebut</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tidak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boleh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serta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merta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menikah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lagi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apa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bisa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masih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belum</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ada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kepastian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bahwa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apakah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suaminya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meninggal</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ataupun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menceraikan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dirinya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Jika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sudah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ada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kepastian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maka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barulah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dia</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diperbolehkan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menikah</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lagi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dengan</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000" kern="100" dirty="0" err="1">
                <a:effectLst/>
                <a:latin typeface="Times New Roman" panose="02020603050405020304" pitchFamily="18" charset="0"/>
                <a:ea typeface="Calibri" panose="020F0502020204030204" pitchFamily="34" charset="0"/>
                <a:cs typeface="Arial" panose="020B0604020202020204" pitchFamily="34" charset="0"/>
              </a:rPr>
              <a:t>laki-laki</a:t>
            </a:r>
            <a:r>
              <a:rPr lang="en-ID" sz="2000" kern="100" dirty="0">
                <a:effectLst/>
                <a:latin typeface="Times New Roman" panose="02020603050405020304" pitchFamily="18" charset="0"/>
                <a:ea typeface="Calibri" panose="020F0502020204030204" pitchFamily="34" charset="0"/>
                <a:cs typeface="Arial" panose="020B0604020202020204" pitchFamily="34" charset="0"/>
              </a:rPr>
              <a:t> lain.</a:t>
            </a:r>
            <a:endParaRPr lang="en-ID"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96272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21FE9-8EAD-768E-1053-C3D9B66B6D77}"/>
            </a:ext>
          </a:extLst>
        </p:cNvPr>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F2EB0311-8A04-135D-105A-05FA261297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E8E2C2E-B756-A50E-C680-8F329BD2D79A}"/>
              </a:ext>
            </a:extLst>
          </p:cNvPr>
          <p:cNvSpPr txBox="1"/>
          <p:nvPr/>
        </p:nvSpPr>
        <p:spPr>
          <a:xfrm>
            <a:off x="539552" y="332656"/>
            <a:ext cx="8352928" cy="4919937"/>
          </a:xfrm>
          <a:prstGeom prst="rect">
            <a:avLst/>
          </a:prstGeom>
          <a:noFill/>
        </p:spPr>
        <p:txBody>
          <a:bodyPr wrap="square">
            <a:spAutoFit/>
          </a:bodyPr>
          <a:lstStyle/>
          <a:p>
            <a:pPr algn="just">
              <a:lnSpc>
                <a:spcPct val="107000"/>
              </a:lnSpc>
              <a:spcAft>
                <a:spcPts val="800"/>
              </a:spcAft>
            </a:pPr>
            <a:r>
              <a:rPr lang="en-ID" sz="2800" b="1" kern="100" dirty="0">
                <a:effectLst/>
                <a:latin typeface="Times New Roman" panose="02020603050405020304" pitchFamily="18" charset="0"/>
                <a:ea typeface="Calibri" panose="020F0502020204030204" pitchFamily="34" charset="0"/>
                <a:cs typeface="Arial" panose="020B0604020202020204" pitchFamily="34" charset="0"/>
              </a:rPr>
              <a:t>7. ‘</a:t>
            </a:r>
            <a:r>
              <a:rPr lang="en-ID" sz="2800" b="1" kern="100" dirty="0" err="1">
                <a:effectLst/>
                <a:latin typeface="Times New Roman" panose="02020603050405020304" pitchFamily="18" charset="0"/>
                <a:ea typeface="Calibri" panose="020F0502020204030204" pitchFamily="34" charset="0"/>
                <a:cs typeface="Arial" panose="020B0604020202020204" pitchFamily="34" charset="0"/>
              </a:rPr>
              <a:t>Urf</a:t>
            </a:r>
            <a:endParaRPr lang="en-ID"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Urf</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jenis</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ijtihad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ini</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yaitu</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pengambilan</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sebuah</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yang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berdasarkan</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suatu</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kebiasaan</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atau</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adat</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Selama</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sebuah</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masalah</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tidak</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bertentangan</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dengan</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hukum</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alquran</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dan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hadis</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maka</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masalah</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tersebut</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akan</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tetap</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kern="100" dirty="0" err="1">
                <a:effectLst/>
                <a:latin typeface="Times New Roman" panose="02020603050405020304" pitchFamily="18" charset="0"/>
                <a:ea typeface="Calibri" panose="020F0502020204030204" pitchFamily="34" charset="0"/>
                <a:cs typeface="Arial" panose="020B0604020202020204" pitchFamily="34" charset="0"/>
              </a:rPr>
              <a:t>diperbolehkan</a:t>
            </a:r>
            <a:r>
              <a:rPr lang="en-ID" sz="2800" kern="100" dirty="0">
                <a:effectLst/>
                <a:latin typeface="Times New Roman" panose="02020603050405020304" pitchFamily="18" charset="0"/>
                <a:ea typeface="Calibri" panose="020F0502020204030204" pitchFamily="34" charset="0"/>
                <a:cs typeface="Arial" panose="020B0604020202020204" pitchFamily="34" charset="0"/>
              </a:rPr>
              <a:t>.</a:t>
            </a:r>
            <a:endParaRPr lang="en-ID"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ID" sz="2800" b="1" kern="100" dirty="0" err="1">
                <a:effectLst/>
                <a:latin typeface="Times New Roman" panose="02020603050405020304" pitchFamily="18" charset="0"/>
                <a:ea typeface="Calibri" panose="020F0502020204030204" pitchFamily="34" charset="0"/>
                <a:cs typeface="Arial" panose="020B0604020202020204" pitchFamily="34" charset="0"/>
              </a:rPr>
              <a:t>Contoh</a:t>
            </a:r>
            <a:r>
              <a:rPr lang="en-ID" sz="2800" b="1" kern="100" dirty="0">
                <a:effectLst/>
                <a:latin typeface="Times New Roman" panose="02020603050405020304" pitchFamily="18" charset="0"/>
                <a:ea typeface="Calibri" panose="020F0502020204030204" pitchFamily="34" charset="0"/>
                <a:cs typeface="Arial" panose="020B0604020202020204" pitchFamily="34" charset="0"/>
              </a:rPr>
              <a:t> ‘</a:t>
            </a:r>
            <a:r>
              <a:rPr lang="en-ID" sz="2800" b="1" kern="100" dirty="0" err="1">
                <a:effectLst/>
                <a:latin typeface="Times New Roman" panose="02020603050405020304" pitchFamily="18" charset="0"/>
                <a:ea typeface="Calibri" panose="020F0502020204030204" pitchFamily="34" charset="0"/>
                <a:cs typeface="Arial" panose="020B0604020202020204" pitchFamily="34" charset="0"/>
              </a:rPr>
              <a:t>Urf</a:t>
            </a:r>
            <a:endParaRPr lang="en-ID" sz="2400" kern="100" dirty="0">
              <a:effectLst/>
              <a:latin typeface="Calibri" panose="020F0502020204030204" pitchFamily="34" charset="0"/>
              <a:ea typeface="Calibri" panose="020F0502020204030204" pitchFamily="34" charset="0"/>
              <a:cs typeface="Arial" panose="020B0604020202020204" pitchFamily="34" charset="0"/>
            </a:endParaRPr>
          </a:p>
          <a:p>
            <a:r>
              <a:rPr lang="en-ID" sz="2800" dirty="0">
                <a:effectLst/>
                <a:latin typeface="Times New Roman" panose="02020603050405020304" pitchFamily="18" charset="0"/>
                <a:ea typeface="Calibri" panose="020F0502020204030204" pitchFamily="34" charset="0"/>
              </a:rPr>
              <a:t>Di </a:t>
            </a:r>
            <a:r>
              <a:rPr lang="en-ID" sz="2800" dirty="0" err="1">
                <a:effectLst/>
                <a:latin typeface="Times New Roman" panose="02020603050405020304" pitchFamily="18" charset="0"/>
                <a:ea typeface="Calibri" panose="020F0502020204030204" pitchFamily="34" charset="0"/>
              </a:rPr>
              <a:t>masyarakat</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transaksi</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jual</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beli</a:t>
            </a:r>
            <a:r>
              <a:rPr lang="en-ID" sz="2800" dirty="0">
                <a:effectLst/>
                <a:latin typeface="Times New Roman" panose="02020603050405020304" pitchFamily="18" charset="0"/>
                <a:ea typeface="Calibri" panose="020F0502020204030204" pitchFamily="34" charset="0"/>
              </a:rPr>
              <a:t> yang </a:t>
            </a:r>
            <a:r>
              <a:rPr lang="en-ID" sz="2800" dirty="0" err="1">
                <a:effectLst/>
                <a:latin typeface="Times New Roman" panose="02020603050405020304" pitchFamily="18" charset="0"/>
                <a:ea typeface="Calibri" panose="020F0502020204030204" pitchFamily="34" charset="0"/>
              </a:rPr>
              <a:t>terbiasa</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tidak</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melalui</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lafadz</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perkataan</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namun</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antara</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penjual</a:t>
            </a:r>
            <a:r>
              <a:rPr lang="en-ID" sz="2800" dirty="0">
                <a:effectLst/>
                <a:latin typeface="Times New Roman" panose="02020603050405020304" pitchFamily="18" charset="0"/>
                <a:ea typeface="Calibri" panose="020F0502020204030204" pitchFamily="34" charset="0"/>
              </a:rPr>
              <a:t> dan </a:t>
            </a:r>
            <a:r>
              <a:rPr lang="en-ID" sz="2800" dirty="0" err="1">
                <a:effectLst/>
                <a:latin typeface="Times New Roman" panose="02020603050405020304" pitchFamily="18" charset="0"/>
                <a:ea typeface="Calibri" panose="020F0502020204030204" pitchFamily="34" charset="0"/>
              </a:rPr>
              <a:t>pembeli</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telah</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rela</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untuk</a:t>
            </a:r>
            <a:r>
              <a:rPr lang="en-ID" sz="2800" dirty="0">
                <a:effectLst/>
                <a:latin typeface="Times New Roman" panose="02020603050405020304" pitchFamily="18" charset="0"/>
                <a:ea typeface="Calibri" panose="020F0502020204030204" pitchFamily="34" charset="0"/>
              </a:rPr>
              <a:t> </a:t>
            </a:r>
            <a:r>
              <a:rPr lang="en-ID" sz="2800" dirty="0" err="1">
                <a:effectLst/>
                <a:latin typeface="Times New Roman" panose="02020603050405020304" pitchFamily="18" charset="0"/>
                <a:ea typeface="Calibri" panose="020F0502020204030204" pitchFamily="34" charset="0"/>
              </a:rPr>
              <a:t>bertransaksi</a:t>
            </a:r>
            <a:r>
              <a:rPr lang="en-ID" sz="2800" dirty="0">
                <a:effectLst/>
                <a:latin typeface="Times New Roman" panose="02020603050405020304" pitchFamily="18" charset="0"/>
                <a:ea typeface="Calibri" panose="020F0502020204030204" pitchFamily="34" charset="0"/>
              </a:rPr>
              <a:t>.</a:t>
            </a:r>
            <a:endParaRPr lang="en-ID" sz="2800" dirty="0"/>
          </a:p>
        </p:txBody>
      </p:sp>
    </p:spTree>
    <p:extLst>
      <p:ext uri="{BB962C8B-B14F-4D97-AF65-F5344CB8AC3E}">
        <p14:creationId xmlns:p14="http://schemas.microsoft.com/office/powerpoint/2010/main" val="1651892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0B6F49DF-7CC3-CE11-4515-BBFB926823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F3FFC40-6223-1D88-5B2C-C727A52EF4CD}"/>
              </a:ext>
            </a:extLst>
          </p:cNvPr>
          <p:cNvSpPr/>
          <p:nvPr/>
        </p:nvSpPr>
        <p:spPr>
          <a:xfrm>
            <a:off x="539552" y="188640"/>
            <a:ext cx="8064896" cy="6201698"/>
          </a:xfrm>
          <a:prstGeom prst="rect">
            <a:avLst/>
          </a:prstGeom>
        </p:spPr>
        <p:txBody>
          <a:bodyPr wrap="square">
            <a:spAutoFit/>
          </a:bodyPr>
          <a:lstStyle/>
          <a:p>
            <a:pPr algn="just" fontAlgn="base"/>
            <a:r>
              <a:rPr lang="en-US" sz="2800" b="1" dirty="0">
                <a:solidFill>
                  <a:srgbClr val="C00000"/>
                </a:solidFill>
                <a:latin typeface="Times New Roman" panose="02020603050405020304" pitchFamily="18" charset="0"/>
                <a:cs typeface="Times New Roman" panose="02020603050405020304" pitchFamily="18" charset="0"/>
              </a:rPr>
              <a:t>5. </a:t>
            </a:r>
            <a:r>
              <a:rPr lang="id-ID" sz="2800" b="1" dirty="0">
                <a:solidFill>
                  <a:srgbClr val="C00000"/>
                </a:solidFill>
                <a:latin typeface="Times New Roman" panose="02020603050405020304" pitchFamily="18" charset="0"/>
                <a:cs typeface="Times New Roman" panose="02020603050405020304" pitchFamily="18" charset="0"/>
              </a:rPr>
              <a:t>Contoh-Contoh Ijtihad di Zaman Shahabat.</a:t>
            </a:r>
          </a:p>
          <a:p>
            <a:pPr algn="just" fontAlgn="base"/>
            <a:endParaRPr lang="id-ID" sz="2400" b="1" dirty="0">
              <a:latin typeface="Times New Roman" panose="02020603050405020304" pitchFamily="18" charset="0"/>
              <a:cs typeface="Times New Roman" panose="02020603050405020304" pitchFamily="18" charset="0"/>
            </a:endParaRPr>
          </a:p>
          <a:p>
            <a:pPr algn="just" fontAlgn="base"/>
            <a:r>
              <a:rPr lang="id-ID" sz="2300" b="1" dirty="0">
                <a:latin typeface="Times New Roman" panose="02020603050405020304" pitchFamily="18" charset="0"/>
                <a:cs typeface="Times New Roman" panose="02020603050405020304" pitchFamily="18" charset="0"/>
              </a:rPr>
              <a:t>1. Permasalahan Harta</a:t>
            </a:r>
          </a:p>
          <a:p>
            <a:pPr algn="just" fontAlgn="base"/>
            <a:r>
              <a:rPr lang="id-ID" sz="2300" dirty="0">
                <a:latin typeface="Times New Roman" panose="02020603050405020304" pitchFamily="18" charset="0"/>
                <a:cs typeface="Times New Roman" panose="02020603050405020304" pitchFamily="18" charset="0"/>
              </a:rPr>
              <a:t>Ketika Nabi masih hidup, Nabi melarang mengambil unta yang berkeliaran tanpa diketahui pemiliknya, hal ini juga diamalkan sampai zaman khalifah Abu Bakar dan Umar bin Khattab namun pada zaman pemerintahan Usman bin Affan tangan orang jahat sudah menyentuhnya. Oleh karenanya khalifah Usman memerintahkan untuk mengenali dan mengabarkannya serta dipelihara di Baitul Mal untuk beberapa waktu dan jika temponya habis dan pemiliknya belum datang maka dijual dan hasilnya disimpan di Baitul Mal sehingga jika suatu ketika pemiliknya datang bisa diserahkan kepadanya. Menurut Usman, Nabi memerintahkan untuk dibiarkan demi kemaslahatan, namun kemaslahatan itu sudah berubah karena rusaknya zaman dan lemahnya proteksi agama dalam diri seseorang sehinnga hukum perlu ditetapkan sesuai dengan perubahan maslahat terkini.</a:t>
            </a:r>
          </a:p>
        </p:txBody>
      </p:sp>
    </p:spTree>
    <p:extLst>
      <p:ext uri="{BB962C8B-B14F-4D97-AF65-F5344CB8AC3E}">
        <p14:creationId xmlns:p14="http://schemas.microsoft.com/office/powerpoint/2010/main" val="3980250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C19D0-DBAF-B627-C215-BD9103F2F5C6}"/>
            </a:ext>
          </a:extLst>
        </p:cNvPr>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076EC4F9-EA92-E71E-3044-4AB69A57F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AD4CBDD-EE78-CA98-6411-4DC5EB8A255F}"/>
              </a:ext>
            </a:extLst>
          </p:cNvPr>
          <p:cNvSpPr/>
          <p:nvPr/>
        </p:nvSpPr>
        <p:spPr>
          <a:xfrm>
            <a:off x="683568" y="188640"/>
            <a:ext cx="7992888" cy="5632311"/>
          </a:xfrm>
          <a:prstGeom prst="rect">
            <a:avLst/>
          </a:prstGeom>
        </p:spPr>
        <p:txBody>
          <a:bodyPr wrap="square">
            <a:spAutoFit/>
          </a:bodyPr>
          <a:lstStyle/>
          <a:p>
            <a:pPr algn="just" fontAlgn="base"/>
            <a:r>
              <a:rPr lang="id-ID" sz="2400" b="1" dirty="0">
                <a:latin typeface="Times New Roman" panose="02020603050405020304" pitchFamily="18" charset="0"/>
                <a:cs typeface="Times New Roman" panose="02020603050405020304" pitchFamily="18" charset="0"/>
              </a:rPr>
              <a:t>2. Permasalahan Mahar Wanita Yang Ditingal Mati Suaminya Sebelum </a:t>
            </a:r>
            <a:r>
              <a:rPr lang="id-ID" sz="2400" b="1" i="1" dirty="0">
                <a:latin typeface="Times New Roman" panose="02020603050405020304" pitchFamily="18" charset="0"/>
                <a:cs typeface="Times New Roman" panose="02020603050405020304" pitchFamily="18" charset="0"/>
              </a:rPr>
              <a:t>Dukhul</a:t>
            </a:r>
            <a:endParaRPr lang="en-US" sz="2400" b="1" i="1" dirty="0">
              <a:latin typeface="Times New Roman" panose="02020603050405020304" pitchFamily="18" charset="0"/>
              <a:cs typeface="Times New Roman" panose="02020603050405020304" pitchFamily="18" charset="0"/>
            </a:endParaRPr>
          </a:p>
          <a:p>
            <a:pPr algn="just" fontAlgn="base"/>
            <a:endParaRPr lang="id-ID" sz="2400" b="1" dirty="0">
              <a:latin typeface="Times New Roman" panose="02020603050405020304" pitchFamily="18" charset="0"/>
              <a:cs typeface="Times New Roman" panose="02020603050405020304" pitchFamily="18" charset="0"/>
            </a:endParaRPr>
          </a:p>
          <a:p>
            <a:pPr algn="just" fontAlgn="base"/>
            <a:r>
              <a:rPr lang="id-ID" sz="2400" dirty="0">
                <a:latin typeface="Times New Roman" panose="02020603050405020304" pitchFamily="18" charset="0"/>
                <a:cs typeface="Times New Roman" panose="02020603050405020304" pitchFamily="18" charset="0"/>
              </a:rPr>
              <a:t>Dalam permasalahan ini,  Ibnu Mas’ud berpendapat bahwa wanita itu berhak mengambil maskawin seperti biasa dari harta peninggalan suaminya. Namun Ali bin Abi Thalib keberatan dengan pendapat Ibnu Mas’ud karena menurutnya ketentuan seperti itu merugikan satu pihak sehingga pemecahan masalah tersebut dengan tidak adanya hak mahar dari harta peninggalan suaminya atas istri yang belum pernah melakukan hubungan suami istri.</a:t>
            </a:r>
          </a:p>
          <a:p>
            <a:pPr algn="just" fontAlgn="base"/>
            <a:r>
              <a:rPr lang="id-ID" sz="2400" dirty="0">
                <a:latin typeface="Times New Roman" panose="02020603050405020304" pitchFamily="18" charset="0"/>
                <a:cs typeface="Times New Roman" panose="02020603050405020304" pitchFamily="18" charset="0"/>
              </a:rPr>
              <a:t>Dari sini tampak bahwa Ali mengqiyaskan masalah mahar bagi wanita yang ditinggal mati suaminya sebelum </a:t>
            </a:r>
            <a:r>
              <a:rPr lang="id-ID" sz="2400" i="1" dirty="0">
                <a:latin typeface="Times New Roman" panose="02020603050405020304" pitchFamily="18" charset="0"/>
                <a:cs typeface="Times New Roman" panose="02020603050405020304" pitchFamily="18" charset="0"/>
              </a:rPr>
              <a:t>dukhul</a:t>
            </a:r>
            <a:r>
              <a:rPr lang="id-ID" sz="2400" dirty="0">
                <a:latin typeface="Times New Roman" panose="02020603050405020304" pitchFamily="18" charset="0"/>
                <a:cs typeface="Times New Roman" panose="02020603050405020304" pitchFamily="18" charset="0"/>
              </a:rPr>
              <a:t> dengan wanita yang ditalak oleh suaminya sebelum dhukul yang ketentuannya terdapat dalam Al-Qur’an.</a:t>
            </a:r>
          </a:p>
        </p:txBody>
      </p:sp>
    </p:spTree>
    <p:extLst>
      <p:ext uri="{BB962C8B-B14F-4D97-AF65-F5344CB8AC3E}">
        <p14:creationId xmlns:p14="http://schemas.microsoft.com/office/powerpoint/2010/main" val="937327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06398528-288E-7797-0B65-3686859B76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D5B3117-AD14-928D-E343-60CECFF40830}"/>
              </a:ext>
            </a:extLst>
          </p:cNvPr>
          <p:cNvSpPr/>
          <p:nvPr/>
        </p:nvSpPr>
        <p:spPr>
          <a:xfrm>
            <a:off x="827584" y="620688"/>
            <a:ext cx="6984776" cy="4893647"/>
          </a:xfrm>
          <a:prstGeom prst="rect">
            <a:avLst/>
          </a:prstGeom>
        </p:spPr>
        <p:txBody>
          <a:bodyPr wrap="square">
            <a:spAutoFit/>
          </a:bodyPr>
          <a:lstStyle/>
          <a:p>
            <a:pPr algn="just"/>
            <a:r>
              <a:rPr lang="id-ID" sz="2400" dirty="0">
                <a:latin typeface="Times New Roman" panose="02020603050405020304" pitchFamily="18" charset="0"/>
                <a:cs typeface="Times New Roman" panose="02020603050405020304" pitchFamily="18" charset="0"/>
              </a:rPr>
              <a:t>3. Salah satu contoh ijtihad dalam kehidupan zaman sekarang, para ulama melakukan ijtihad dalam proses penentuan 1 Ramadhan dan juga 1 Syawal. Mereka akan berdiskusi untuk menentukan dan menetapkan 1 Ramadhan dan 1 Syawal berdasarkan perhitungan serta hukum Islam yang ada sebelumnya.</a:t>
            </a:r>
          </a:p>
          <a:p>
            <a:pPr algn="just"/>
            <a:endParaRPr lang="id-ID" sz="2400" dirty="0">
              <a:latin typeface="Times New Roman" panose="02020603050405020304" pitchFamily="18" charset="0"/>
              <a:cs typeface="Times New Roman" panose="02020603050405020304" pitchFamily="18" charset="0"/>
            </a:endParaRPr>
          </a:p>
          <a:p>
            <a:pPr algn="just"/>
            <a:r>
              <a:rPr lang="id-ID" sz="2400" dirty="0">
                <a:latin typeface="Times New Roman" panose="02020603050405020304" pitchFamily="18" charset="0"/>
                <a:cs typeface="Times New Roman" panose="02020603050405020304" pitchFamily="18" charset="0"/>
              </a:rPr>
              <a:t>4. Proses Kegiatan terkait hukum ibadah dan muamalah pada saat Pandemi Covid 19.</a:t>
            </a: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5. </a:t>
            </a:r>
            <a:r>
              <a:rPr lang="en-US" sz="2400" dirty="0" err="1">
                <a:latin typeface="Times New Roman" panose="02020603050405020304" pitchFamily="18" charset="0"/>
                <a:cs typeface="Times New Roman" panose="02020603050405020304" pitchFamily="18" charset="0"/>
              </a:rPr>
              <a:t>Contoh</a:t>
            </a:r>
            <a:r>
              <a:rPr lang="en-US" sz="2400" dirty="0">
                <a:latin typeface="Times New Roman" panose="02020603050405020304" pitchFamily="18" charset="0"/>
                <a:cs typeface="Times New Roman" panose="02020603050405020304" pitchFamily="18" charset="0"/>
              </a:rPr>
              <a:t> lain </a:t>
            </a:r>
            <a:r>
              <a:rPr lang="en-US" sz="2400" dirty="0" err="1">
                <a:latin typeface="Times New Roman" panose="02020603050405020304" pitchFamily="18" charset="0"/>
                <a:cs typeface="Times New Roman" panose="02020603050405020304" pitchFamily="18" charset="0"/>
              </a:rPr>
              <a:t>tentang</a:t>
            </a:r>
            <a:r>
              <a:rPr lang="en-US" sz="2400" dirty="0">
                <a:latin typeface="Times New Roman" panose="02020603050405020304" pitchFamily="18" charset="0"/>
                <a:cs typeface="Times New Roman" panose="02020603050405020304" pitchFamily="18" charset="0"/>
              </a:rPr>
              <a:t> Hal yang </a:t>
            </a:r>
            <a:r>
              <a:rPr lang="en-US" sz="2400" dirty="0" err="1">
                <a:latin typeface="Times New Roman" panose="02020603050405020304" pitchFamily="18" charset="0"/>
                <a:cs typeface="Times New Roman" panose="02020603050405020304" pitchFamily="18" charset="0"/>
              </a:rPr>
              <a:t>terkait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dengan</a:t>
            </a:r>
            <a:r>
              <a:rPr lang="en-US" sz="2400" dirty="0">
                <a:latin typeface="Times New Roman" panose="02020603050405020304" pitchFamily="18" charset="0"/>
                <a:cs typeface="Times New Roman" panose="02020603050405020304" pitchFamily="18" charset="0"/>
              </a:rPr>
              <a:t> Bayi </a:t>
            </a:r>
            <a:r>
              <a:rPr lang="en-US" sz="2400" dirty="0" err="1">
                <a:latin typeface="Times New Roman" panose="02020603050405020304" pitchFamily="18" charset="0"/>
                <a:cs typeface="Times New Roman" panose="02020603050405020304" pitchFamily="18" charset="0"/>
              </a:rPr>
              <a:t>tabung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Sambung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rambut</a:t>
            </a:r>
            <a:r>
              <a:rPr lang="en-US" sz="2400" dirty="0">
                <a:latin typeface="Times New Roman" panose="02020603050405020304" pitchFamily="18" charset="0"/>
                <a:cs typeface="Times New Roman" panose="02020603050405020304" pitchFamily="18" charset="0"/>
              </a:rPr>
              <a:t>, dan </a:t>
            </a:r>
            <a:r>
              <a:rPr lang="en-US" sz="2400" dirty="0" err="1">
                <a:latin typeface="Times New Roman" panose="02020603050405020304" pitchFamily="18" charset="0"/>
                <a:cs typeface="Times New Roman" panose="02020603050405020304" pitchFamily="18" charset="0"/>
              </a:rPr>
              <a:t>menyemir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rambut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warna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hitam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serta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operasi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plastik</a:t>
            </a:r>
            <a:r>
              <a:rPr lang="en-US" sz="2400" dirty="0">
                <a:latin typeface="Times New Roman" panose="02020603050405020304" pitchFamily="18" charset="0"/>
                <a:cs typeface="Times New Roman" panose="02020603050405020304" pitchFamily="18" charset="0"/>
              </a:rPr>
              <a:t>, dan lain-lain.</a:t>
            </a:r>
            <a:endParaRPr lang="id-ID"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223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BDAEA-59F6-6A28-0CD5-E1A5B90538F8}"/>
            </a:ext>
          </a:extLst>
        </p:cNvPr>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DB2FD76C-71CE-EE07-AFCF-53E0F4AB74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6957B7-D1E1-0824-4886-B1C4C3CB0DC7}"/>
              </a:ext>
            </a:extLst>
          </p:cNvPr>
          <p:cNvSpPr txBox="1"/>
          <p:nvPr/>
        </p:nvSpPr>
        <p:spPr>
          <a:xfrm>
            <a:off x="611560" y="431746"/>
            <a:ext cx="8136904" cy="5970865"/>
          </a:xfrm>
          <a:prstGeom prst="rect">
            <a:avLst/>
          </a:prstGeom>
          <a:noFill/>
        </p:spPr>
        <p:txBody>
          <a:bodyPr wrap="square">
            <a:spAutoFit/>
          </a:bodyPr>
          <a:lstStyle/>
          <a:p>
            <a:pPr algn="just" fontAlgn="ctr"/>
            <a:r>
              <a:rPr lang="en-ID" sz="4000" b="1" i="0" dirty="0">
                <a:solidFill>
                  <a:srgbClr val="001D35"/>
                </a:solidFill>
                <a:effectLst/>
                <a:latin typeface="Times New Roman" panose="02020603050405020304" pitchFamily="18" charset="0"/>
                <a:cs typeface="Times New Roman" panose="02020603050405020304" pitchFamily="18" charset="0"/>
              </a:rPr>
              <a:t>6. Kesimpulan</a:t>
            </a:r>
          </a:p>
          <a:p>
            <a:pPr algn="just" fontAlgn="ctr"/>
            <a:endParaRPr lang="en-ID" dirty="0">
              <a:solidFill>
                <a:srgbClr val="001D35"/>
              </a:solidFill>
              <a:latin typeface="Times New Roman" panose="02020603050405020304" pitchFamily="18" charset="0"/>
              <a:cs typeface="Times New Roman" panose="02020603050405020304" pitchFamily="18" charset="0"/>
            </a:endParaRPr>
          </a:p>
          <a:p>
            <a:pPr algn="just" fontAlgn="ctr"/>
            <a:r>
              <a:rPr lang="en-ID" b="0" i="0" dirty="0">
                <a:solidFill>
                  <a:srgbClr val="001D35"/>
                </a:solidFill>
                <a:effectLst/>
                <a:latin typeface="Times New Roman" panose="02020603050405020304" pitchFamily="18" charset="0"/>
                <a:cs typeface="Times New Roman" panose="02020603050405020304" pitchFamily="18" charset="0"/>
              </a:rPr>
              <a:t>	Ijtihad </a:t>
            </a:r>
            <a:r>
              <a:rPr lang="en-ID" b="0" i="0" dirty="0" err="1">
                <a:solidFill>
                  <a:srgbClr val="001D35"/>
                </a:solidFill>
                <a:effectLst/>
                <a:latin typeface="Times New Roman" panose="02020603050405020304" pitchFamily="18" charset="0"/>
                <a:cs typeface="Times New Roman" panose="02020603050405020304" pitchFamily="18" charset="0"/>
              </a:rPr>
              <a:t>secara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bahasa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1" i="1" dirty="0" err="1">
                <a:solidFill>
                  <a:srgbClr val="001D35"/>
                </a:solidFill>
                <a:effectLst/>
                <a:latin typeface="Times New Roman" panose="02020603050405020304" pitchFamily="18" charset="0"/>
                <a:cs typeface="Times New Roman" panose="02020603050405020304" pitchFamily="18" charset="0"/>
              </a:rPr>
              <a:t>Jahada</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artinya</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bersungguh-sungguh</a:t>
            </a:r>
            <a:r>
              <a:rPr lang="en-ID" b="0" i="0" dirty="0">
                <a:solidFill>
                  <a:srgbClr val="001D35"/>
                </a:solidFill>
                <a:effectLst/>
                <a:latin typeface="Times New Roman" panose="02020603050405020304" pitchFamily="18" charset="0"/>
                <a:cs typeface="Times New Roman" panose="02020603050405020304" pitchFamily="18" charset="0"/>
              </a:rPr>
              <a:t>, ijtihad </a:t>
            </a:r>
            <a:r>
              <a:rPr lang="en-ID" b="0" i="0" dirty="0" err="1">
                <a:solidFill>
                  <a:srgbClr val="001D35"/>
                </a:solidFill>
                <a:effectLst/>
                <a:latin typeface="Times New Roman" panose="02020603050405020304" pitchFamily="18" charset="0"/>
                <a:cs typeface="Times New Roman" panose="02020603050405020304" pitchFamily="18" charset="0"/>
              </a:rPr>
              <a:t>berarti</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bersungguh-sungguh</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dalam</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menggunakan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seluruh</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kemampuannya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baik</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tenaga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fisik</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maupun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pikiran</a:t>
            </a:r>
            <a:r>
              <a:rPr lang="en-ID" b="0" i="0" dirty="0">
                <a:solidFill>
                  <a:srgbClr val="001D35"/>
                </a:solidFill>
                <a:effectLst/>
                <a:latin typeface="Times New Roman" panose="02020603050405020304" pitchFamily="18" charset="0"/>
                <a:cs typeface="Times New Roman" panose="02020603050405020304" pitchFamily="18" charset="0"/>
              </a:rPr>
              <a:t>. Ijtihad </a:t>
            </a:r>
            <a:r>
              <a:rPr lang="en-ID" b="0" i="0" dirty="0" err="1">
                <a:solidFill>
                  <a:srgbClr val="001D35"/>
                </a:solidFill>
                <a:effectLst/>
                <a:latin typeface="Times New Roman" panose="02020603050405020304" pitchFamily="18" charset="0"/>
                <a:cs typeface="Times New Roman" panose="02020603050405020304" pitchFamily="18" charset="0"/>
              </a:rPr>
              <a:t>biasa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dipakai</a:t>
            </a:r>
            <a:r>
              <a:rPr lang="en-ID" b="0" i="0" dirty="0">
                <a:solidFill>
                  <a:srgbClr val="001D35"/>
                </a:solidFill>
                <a:effectLst/>
                <a:latin typeface="Times New Roman" panose="02020603050405020304" pitchFamily="18" charset="0"/>
                <a:cs typeface="Times New Roman" panose="02020603050405020304" pitchFamily="18" charset="0"/>
              </a:rPr>
              <a:t> pada </a:t>
            </a:r>
            <a:r>
              <a:rPr lang="en-ID" b="0" i="0" dirty="0" err="1">
                <a:solidFill>
                  <a:srgbClr val="001D35"/>
                </a:solidFill>
                <a:effectLst/>
                <a:latin typeface="Times New Roman" panose="02020603050405020304" pitchFamily="18" charset="0"/>
                <a:cs typeface="Times New Roman" panose="02020603050405020304" pitchFamily="18" charset="0"/>
              </a:rPr>
              <a:t>perkara</a:t>
            </a:r>
            <a:r>
              <a:rPr lang="en-ID" b="0" i="0" dirty="0">
                <a:solidFill>
                  <a:srgbClr val="001D35"/>
                </a:solidFill>
                <a:effectLst/>
                <a:latin typeface="Times New Roman" panose="02020603050405020304" pitchFamily="18" charset="0"/>
                <a:cs typeface="Times New Roman" panose="02020603050405020304" pitchFamily="18" charset="0"/>
              </a:rPr>
              <a:t> yang </a:t>
            </a:r>
            <a:r>
              <a:rPr lang="en-ID" b="0" i="0" dirty="0" err="1">
                <a:solidFill>
                  <a:srgbClr val="001D35"/>
                </a:solidFill>
                <a:effectLst/>
                <a:latin typeface="Times New Roman" panose="02020603050405020304" pitchFamily="18" charset="0"/>
                <a:cs typeface="Times New Roman" panose="02020603050405020304" pitchFamily="18" charset="0"/>
              </a:rPr>
              <a:t>mengandung</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kesulitan</a:t>
            </a:r>
            <a:r>
              <a:rPr lang="en-ID" b="0" i="0" dirty="0">
                <a:solidFill>
                  <a:srgbClr val="001D35"/>
                </a:solidFill>
                <a:effectLst/>
                <a:latin typeface="Times New Roman" panose="02020603050405020304" pitchFamily="18" charset="0"/>
                <a:cs typeface="Times New Roman" panose="02020603050405020304" pitchFamily="18" charset="0"/>
              </a:rPr>
              <a:t>, dan </a:t>
            </a:r>
            <a:r>
              <a:rPr lang="en-ID" b="0" i="0" dirty="0" err="1">
                <a:solidFill>
                  <a:srgbClr val="001D35"/>
                </a:solidFill>
                <a:effectLst/>
                <a:latin typeface="Times New Roman" panose="02020603050405020304" pitchFamily="18" charset="0"/>
                <a:cs typeface="Times New Roman" panose="02020603050405020304" pitchFamily="18" charset="0"/>
              </a:rPr>
              <a:t>tidak</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dikatakan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berijtihad</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jika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hanya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menyangkut</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hal</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ringan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Tujuan</a:t>
            </a:r>
            <a:r>
              <a:rPr lang="en-ID" b="0" i="0" dirty="0">
                <a:solidFill>
                  <a:srgbClr val="001D35"/>
                </a:solidFill>
                <a:effectLst/>
                <a:latin typeface="Times New Roman" panose="02020603050405020304" pitchFamily="18" charset="0"/>
                <a:cs typeface="Times New Roman" panose="02020603050405020304" pitchFamily="18" charset="0"/>
              </a:rPr>
              <a:t> ijtihad </a:t>
            </a:r>
            <a:r>
              <a:rPr lang="en-ID" b="0" i="0" dirty="0" err="1">
                <a:solidFill>
                  <a:srgbClr val="001D35"/>
                </a:solidFill>
                <a:effectLst/>
                <a:latin typeface="Times New Roman" panose="02020603050405020304" pitchFamily="18" charset="0"/>
                <a:cs typeface="Times New Roman" panose="02020603050405020304" pitchFamily="18" charset="0"/>
              </a:rPr>
              <a:t>adalah</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untuk</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memenuhi</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keperluan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umat</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manusia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akan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pegangan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hidup</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dalam</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beribadah</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kepada</a:t>
            </a:r>
            <a:r>
              <a:rPr lang="en-ID" b="0" i="0" dirty="0">
                <a:solidFill>
                  <a:srgbClr val="001D35"/>
                </a:solidFill>
                <a:effectLst/>
                <a:latin typeface="Times New Roman" panose="02020603050405020304" pitchFamily="18" charset="0"/>
                <a:cs typeface="Times New Roman" panose="02020603050405020304" pitchFamily="18" charset="0"/>
              </a:rPr>
              <a:t> Allah.</a:t>
            </a:r>
          </a:p>
          <a:p>
            <a:pPr algn="just"/>
            <a:endParaRPr lang="en-ID" b="0" i="0" dirty="0">
              <a:solidFill>
                <a:srgbClr val="001D35"/>
              </a:solidFill>
              <a:effectLst/>
              <a:latin typeface="Times New Roman" panose="02020603050405020304" pitchFamily="18" charset="0"/>
              <a:cs typeface="Times New Roman" panose="02020603050405020304" pitchFamily="18" charset="0"/>
            </a:endParaRPr>
          </a:p>
          <a:p>
            <a:pPr algn="just" fontAlgn="ctr"/>
            <a:r>
              <a:rPr lang="en-ID" b="0" i="0" dirty="0">
                <a:solidFill>
                  <a:srgbClr val="001D35"/>
                </a:solidFill>
                <a:effectLst/>
                <a:latin typeface="Times New Roman" panose="02020603050405020304" pitchFamily="18" charset="0"/>
                <a:cs typeface="Times New Roman" panose="02020603050405020304" pitchFamily="18" charset="0"/>
              </a:rPr>
              <a:t>	Ijtihad </a:t>
            </a:r>
            <a:r>
              <a:rPr lang="en-ID" b="0" i="0" dirty="0" err="1">
                <a:solidFill>
                  <a:srgbClr val="001D35"/>
                </a:solidFill>
                <a:effectLst/>
                <a:latin typeface="Times New Roman" panose="02020603050405020304" pitchFamily="18" charset="0"/>
                <a:cs typeface="Times New Roman" panose="02020603050405020304" pitchFamily="18" charset="0"/>
              </a:rPr>
              <a:t>adalah</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sumber</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hukum</a:t>
            </a:r>
            <a:r>
              <a:rPr lang="en-ID" b="0" i="0" dirty="0">
                <a:solidFill>
                  <a:srgbClr val="001D35"/>
                </a:solidFill>
                <a:effectLst/>
                <a:latin typeface="Times New Roman" panose="02020603050405020304" pitchFamily="18" charset="0"/>
                <a:cs typeface="Times New Roman" panose="02020603050405020304" pitchFamily="18" charset="0"/>
              </a:rPr>
              <a:t> Islam </a:t>
            </a:r>
            <a:r>
              <a:rPr lang="en-ID" b="0" i="0" dirty="0" err="1">
                <a:solidFill>
                  <a:srgbClr val="001D35"/>
                </a:solidFill>
                <a:effectLst/>
                <a:latin typeface="Times New Roman" panose="02020603050405020304" pitchFamily="18" charset="0"/>
                <a:cs typeface="Times New Roman" panose="02020603050405020304" pitchFamily="18" charset="0"/>
              </a:rPr>
              <a:t>ketiga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setelah</a:t>
            </a:r>
            <a:r>
              <a:rPr lang="en-ID" b="0" i="0" dirty="0">
                <a:solidFill>
                  <a:srgbClr val="001D35"/>
                </a:solidFill>
                <a:effectLst/>
                <a:latin typeface="Times New Roman" panose="02020603050405020304" pitchFamily="18" charset="0"/>
                <a:cs typeface="Times New Roman" panose="02020603050405020304" pitchFamily="18" charset="0"/>
              </a:rPr>
              <a:t> Al-Qur'an dan </a:t>
            </a:r>
            <a:r>
              <a:rPr lang="en-ID" b="0" i="0" dirty="0" err="1">
                <a:solidFill>
                  <a:srgbClr val="001D35"/>
                </a:solidFill>
                <a:effectLst/>
                <a:latin typeface="Times New Roman" panose="02020603050405020304" pitchFamily="18" charset="0"/>
                <a:cs typeface="Times New Roman" panose="02020603050405020304" pitchFamily="18" charset="0"/>
              </a:rPr>
              <a:t>Hadits</a:t>
            </a:r>
            <a:r>
              <a:rPr lang="en-ID" b="0" i="0" dirty="0">
                <a:solidFill>
                  <a:srgbClr val="001D35"/>
                </a:solidFill>
                <a:effectLst/>
                <a:latin typeface="Times New Roman" panose="02020603050405020304" pitchFamily="18" charset="0"/>
                <a:cs typeface="Times New Roman" panose="02020603050405020304" pitchFamily="18" charset="0"/>
              </a:rPr>
              <a:t>, yang </a:t>
            </a:r>
            <a:r>
              <a:rPr lang="en-ID" b="0" i="0" dirty="0" err="1">
                <a:solidFill>
                  <a:srgbClr val="001D35"/>
                </a:solidFill>
                <a:effectLst/>
                <a:latin typeface="Times New Roman" panose="02020603050405020304" pitchFamily="18" charset="0"/>
                <a:cs typeface="Times New Roman" panose="02020603050405020304" pitchFamily="18" charset="0"/>
              </a:rPr>
              <a:t>berfungsi</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untuk</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menetapkan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hukum</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atas</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masalah</a:t>
            </a:r>
            <a:r>
              <a:rPr lang="en-ID" b="0" i="0" dirty="0">
                <a:solidFill>
                  <a:srgbClr val="001D35"/>
                </a:solidFill>
                <a:effectLst/>
                <a:latin typeface="Times New Roman" panose="02020603050405020304" pitchFamily="18" charset="0"/>
                <a:cs typeface="Times New Roman" panose="02020603050405020304" pitchFamily="18" charset="0"/>
              </a:rPr>
              <a:t> yang </a:t>
            </a:r>
            <a:r>
              <a:rPr lang="en-ID" b="0" i="0" dirty="0" err="1">
                <a:solidFill>
                  <a:srgbClr val="001D35"/>
                </a:solidFill>
                <a:effectLst/>
                <a:latin typeface="Times New Roman" panose="02020603050405020304" pitchFamily="18" charset="0"/>
                <a:cs typeface="Times New Roman" panose="02020603050405020304" pitchFamily="18" charset="0"/>
              </a:rPr>
              <a:t>tidak</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dibahas</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dalam</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kedua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sumber</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tersebut</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Tingkatan</a:t>
            </a:r>
            <a:r>
              <a:rPr lang="en-ID" b="0" i="0" dirty="0">
                <a:solidFill>
                  <a:srgbClr val="001D35"/>
                </a:solidFill>
                <a:effectLst/>
                <a:latin typeface="Times New Roman" panose="02020603050405020304" pitchFamily="18" charset="0"/>
                <a:cs typeface="Times New Roman" panose="02020603050405020304" pitchFamily="18" charset="0"/>
              </a:rPr>
              <a:t> mujtahid </a:t>
            </a:r>
            <a:r>
              <a:rPr lang="en-ID" b="0" i="0" dirty="0" err="1">
                <a:solidFill>
                  <a:srgbClr val="001D35"/>
                </a:solidFill>
                <a:effectLst/>
                <a:latin typeface="Times New Roman" panose="02020603050405020304" pitchFamily="18" charset="0"/>
                <a:cs typeface="Times New Roman" panose="02020603050405020304" pitchFamily="18" charset="0"/>
              </a:rPr>
              <a:t>ada</a:t>
            </a:r>
            <a:r>
              <a:rPr lang="en-ID" b="0" i="0" dirty="0">
                <a:solidFill>
                  <a:srgbClr val="001D35"/>
                </a:solidFill>
                <a:effectLst/>
                <a:latin typeface="Times New Roman" panose="02020603050405020304" pitchFamily="18" charset="0"/>
                <a:cs typeface="Times New Roman" panose="02020603050405020304" pitchFamily="18" charset="0"/>
              </a:rPr>
              <a:t> 3, dan </a:t>
            </a:r>
            <a:r>
              <a:rPr lang="en-ID" dirty="0" err="1">
                <a:solidFill>
                  <a:srgbClr val="001D35"/>
                </a:solidFill>
                <a:latin typeface="Times New Roman" panose="02020603050405020304" pitchFamily="18" charset="0"/>
                <a:cs typeface="Times New Roman" panose="02020603050405020304" pitchFamily="18" charset="0"/>
              </a:rPr>
              <a:t>Seorang</a:t>
            </a:r>
            <a:r>
              <a:rPr lang="en-ID" dirty="0">
                <a:solidFill>
                  <a:srgbClr val="001D35"/>
                </a:solidFill>
                <a:latin typeface="Times New Roman" panose="02020603050405020304" pitchFamily="18" charset="0"/>
                <a:cs typeface="Times New Roman" panose="02020603050405020304" pitchFamily="18" charset="0"/>
              </a:rPr>
              <a:t> mujtahid </a:t>
            </a:r>
            <a:r>
              <a:rPr lang="en-ID" dirty="0" err="1">
                <a:solidFill>
                  <a:srgbClr val="001D35"/>
                </a:solidFill>
                <a:latin typeface="Times New Roman" panose="02020603050405020304" pitchFamily="18" charset="0"/>
                <a:cs typeface="Times New Roman" panose="02020603050405020304" pitchFamily="18" charset="0"/>
              </a:rPr>
              <a:t>harus</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telah</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memiliki</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syarat</a:t>
            </a:r>
            <a:r>
              <a:rPr lang="en-ID" dirty="0">
                <a:solidFill>
                  <a:srgbClr val="001D35"/>
                </a:solidFill>
                <a:latin typeface="Times New Roman" panose="02020603050405020304" pitchFamily="18" charset="0"/>
                <a:cs typeface="Times New Roman" panose="02020603050405020304" pitchFamily="18" charset="0"/>
              </a:rPr>
              <a:t> mujtahid, dan </a:t>
            </a:r>
            <a:r>
              <a:rPr lang="en-ID" dirty="0" err="1">
                <a:solidFill>
                  <a:srgbClr val="001D35"/>
                </a:solidFill>
                <a:latin typeface="Times New Roman" panose="02020603050405020304" pitchFamily="18" charset="0"/>
                <a:cs typeface="Times New Roman" panose="02020603050405020304" pitchFamily="18" charset="0"/>
              </a:rPr>
              <a:t>mengetahui</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metode</a:t>
            </a:r>
            <a:r>
              <a:rPr lang="en-ID" dirty="0">
                <a:solidFill>
                  <a:srgbClr val="001D35"/>
                </a:solidFill>
                <a:latin typeface="Times New Roman" panose="02020603050405020304" pitchFamily="18" charset="0"/>
                <a:cs typeface="Times New Roman" panose="02020603050405020304" pitchFamily="18" charset="0"/>
              </a:rPr>
              <a:t> yang </a:t>
            </a:r>
            <a:r>
              <a:rPr lang="en-ID" dirty="0" err="1">
                <a:solidFill>
                  <a:srgbClr val="001D35"/>
                </a:solidFill>
                <a:latin typeface="Times New Roman" panose="02020603050405020304" pitchFamily="18" charset="0"/>
                <a:cs typeface="Times New Roman" panose="02020603050405020304" pitchFamily="18" charset="0"/>
              </a:rPr>
              <a:t>digunakan</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dalam</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ber</a:t>
            </a:r>
            <a:r>
              <a:rPr lang="en-ID" dirty="0">
                <a:solidFill>
                  <a:srgbClr val="001D35"/>
                </a:solidFill>
                <a:latin typeface="Times New Roman" panose="02020603050405020304" pitchFamily="18" charset="0"/>
                <a:cs typeface="Times New Roman" panose="02020603050405020304" pitchFamily="18" charset="0"/>
              </a:rPr>
              <a:t> ijtihad. </a:t>
            </a:r>
          </a:p>
          <a:p>
            <a:pPr algn="just" fontAlgn="ctr"/>
            <a:endParaRPr lang="en-ID" b="0" i="0" dirty="0">
              <a:solidFill>
                <a:srgbClr val="001D35"/>
              </a:solidFill>
              <a:effectLst/>
              <a:latin typeface="Times New Roman" panose="02020603050405020304" pitchFamily="18" charset="0"/>
              <a:cs typeface="Times New Roman" panose="02020603050405020304" pitchFamily="18" charset="0"/>
            </a:endParaRPr>
          </a:p>
          <a:p>
            <a:pPr algn="just" fontAlgn="ctr"/>
            <a:r>
              <a:rPr lang="en-ID" b="0" i="0" dirty="0">
                <a:solidFill>
                  <a:srgbClr val="001D35"/>
                </a:solidFill>
                <a:effectLst/>
                <a:latin typeface="Times New Roman" panose="02020603050405020304" pitchFamily="18" charset="0"/>
                <a:cs typeface="Times New Roman" panose="02020603050405020304" pitchFamily="18" charset="0"/>
              </a:rPr>
              <a:t>	Ijtihad </a:t>
            </a:r>
            <a:r>
              <a:rPr lang="en-ID" b="0" i="0" dirty="0" err="1">
                <a:solidFill>
                  <a:srgbClr val="001D35"/>
                </a:solidFill>
                <a:effectLst/>
                <a:latin typeface="Times New Roman" panose="02020603050405020304" pitchFamily="18" charset="0"/>
                <a:cs typeface="Times New Roman" panose="02020603050405020304" pitchFamily="18" charset="0"/>
              </a:rPr>
              <a:t>merupakan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upaya</a:t>
            </a:r>
            <a:r>
              <a:rPr lang="en-ID" b="0" i="0" dirty="0">
                <a:solidFill>
                  <a:srgbClr val="001D35"/>
                </a:solidFill>
                <a:effectLst/>
                <a:latin typeface="Times New Roman" panose="02020603050405020304" pitchFamily="18" charset="0"/>
                <a:cs typeface="Times New Roman" panose="02020603050405020304" pitchFamily="18" charset="0"/>
              </a:rPr>
              <a:t> yang </a:t>
            </a:r>
            <a:r>
              <a:rPr lang="en-ID" b="0" i="0" dirty="0" err="1">
                <a:solidFill>
                  <a:srgbClr val="001D35"/>
                </a:solidFill>
                <a:effectLst/>
                <a:latin typeface="Times New Roman" panose="02020603050405020304" pitchFamily="18" charset="0"/>
                <a:cs typeface="Times New Roman" panose="02020603050405020304" pitchFamily="18" charset="0"/>
              </a:rPr>
              <a:t>dilakukan</a:t>
            </a:r>
            <a:r>
              <a:rPr lang="en-ID" b="0" i="0" dirty="0">
                <a:solidFill>
                  <a:srgbClr val="001D35"/>
                </a:solidFill>
                <a:effectLst/>
                <a:latin typeface="Times New Roman" panose="02020603050405020304" pitchFamily="18" charset="0"/>
                <a:cs typeface="Times New Roman" panose="02020603050405020304" pitchFamily="18" charset="0"/>
              </a:rPr>
              <a:t> oleh ulama yang </a:t>
            </a:r>
            <a:r>
              <a:rPr lang="en-ID" b="0" i="0" dirty="0" err="1">
                <a:solidFill>
                  <a:srgbClr val="001D35"/>
                </a:solidFill>
                <a:effectLst/>
                <a:latin typeface="Times New Roman" panose="02020603050405020304" pitchFamily="18" charset="0"/>
                <a:cs typeface="Times New Roman" panose="02020603050405020304" pitchFamily="18" charset="0"/>
              </a:rPr>
              <a:t>kompeten</a:t>
            </a:r>
            <a:r>
              <a:rPr lang="en-ID" b="0" i="0" dirty="0">
                <a:solidFill>
                  <a:srgbClr val="001D35"/>
                </a:solidFill>
                <a:effectLst/>
                <a:latin typeface="Times New Roman" panose="02020603050405020304" pitchFamily="18" charset="0"/>
                <a:cs typeface="Times New Roman" panose="02020603050405020304" pitchFamily="18" charset="0"/>
              </a:rPr>
              <a:t> dan </a:t>
            </a:r>
            <a:r>
              <a:rPr lang="en-ID" b="0" i="0" dirty="0" err="1">
                <a:solidFill>
                  <a:srgbClr val="001D35"/>
                </a:solidFill>
                <a:effectLst/>
                <a:latin typeface="Times New Roman" panose="02020603050405020304" pitchFamily="18" charset="0"/>
                <a:cs typeface="Times New Roman" panose="02020603050405020304" pitchFamily="18" charset="0"/>
              </a:rPr>
              <a:t>memnuhi</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persyaratan</a:t>
            </a:r>
            <a:r>
              <a:rPr lang="en-ID" b="0" i="0" dirty="0">
                <a:solidFill>
                  <a:srgbClr val="001D35"/>
                </a:solidFill>
                <a:effectLst/>
                <a:latin typeface="Times New Roman" panose="02020603050405020304" pitchFamily="18" charset="0"/>
                <a:cs typeface="Times New Roman" panose="02020603050405020304" pitchFamily="18" charset="0"/>
              </a:rPr>
              <a:t> ijtihad, </a:t>
            </a:r>
            <a:r>
              <a:rPr lang="en-ID" b="0" i="0" dirty="0" err="1">
                <a:solidFill>
                  <a:srgbClr val="001D35"/>
                </a:solidFill>
                <a:effectLst/>
                <a:latin typeface="Times New Roman" panose="02020603050405020304" pitchFamily="18" charset="0"/>
                <a:cs typeface="Times New Roman" panose="02020603050405020304" pitchFamily="18" charset="0"/>
              </a:rPr>
              <a:t>untuk</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menemukan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hukum</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atas</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masalah</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baru</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dengan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menggunakan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nalarnya</a:t>
            </a:r>
            <a:r>
              <a:rPr lang="en-ID" b="0" i="0" dirty="0">
                <a:solidFill>
                  <a:srgbClr val="001D35"/>
                </a:solidFill>
                <a:effectLst/>
                <a:latin typeface="Times New Roman" panose="02020603050405020304" pitchFamily="18" charset="0"/>
                <a:cs typeface="Times New Roman" panose="02020603050405020304" pitchFamily="18" charset="0"/>
              </a:rPr>
              <a:t>. Ijtihad </a:t>
            </a:r>
            <a:r>
              <a:rPr lang="en-ID" b="0" i="0" dirty="0" err="1">
                <a:solidFill>
                  <a:srgbClr val="001D35"/>
                </a:solidFill>
                <a:effectLst/>
                <a:latin typeface="Times New Roman" panose="02020603050405020304" pitchFamily="18" charset="0"/>
                <a:cs typeface="Times New Roman" panose="02020603050405020304" pitchFamily="18" charset="0"/>
              </a:rPr>
              <a:t>dilakukan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dengan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memaksimalkan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daya</a:t>
            </a:r>
            <a:r>
              <a:rPr lang="en-ID" b="0" i="0" dirty="0">
                <a:solidFill>
                  <a:srgbClr val="001D35"/>
                </a:solidFill>
                <a:effectLst/>
                <a:latin typeface="Times New Roman" panose="02020603050405020304" pitchFamily="18" charset="0"/>
                <a:cs typeface="Times New Roman" panose="02020603050405020304" pitchFamily="18" charset="0"/>
              </a:rPr>
              <a:t> dan </a:t>
            </a:r>
            <a:r>
              <a:rPr lang="en-ID" b="0" i="0" dirty="0" err="1">
                <a:solidFill>
                  <a:srgbClr val="001D35"/>
                </a:solidFill>
                <a:effectLst/>
                <a:latin typeface="Times New Roman" panose="02020603050405020304" pitchFamily="18" charset="0"/>
                <a:cs typeface="Times New Roman" panose="02020603050405020304" pitchFamily="18" charset="0"/>
              </a:rPr>
              <a:t>upaya</a:t>
            </a:r>
            <a:r>
              <a:rPr lang="en-ID" b="0" i="0" dirty="0">
                <a:solidFill>
                  <a:srgbClr val="001D35"/>
                </a:solidFill>
                <a:effectLst/>
                <a:latin typeface="Times New Roman" panose="02020603050405020304" pitchFamily="18" charset="0"/>
                <a:cs typeface="Times New Roman" panose="02020603050405020304" pitchFamily="18" charset="0"/>
              </a:rPr>
              <a:t> yang </a:t>
            </a:r>
            <a:r>
              <a:rPr lang="en-ID" b="0" i="0" dirty="0" err="1">
                <a:solidFill>
                  <a:srgbClr val="001D35"/>
                </a:solidFill>
                <a:effectLst/>
                <a:latin typeface="Times New Roman" panose="02020603050405020304" pitchFamily="18" charset="0"/>
                <a:cs typeface="Times New Roman" panose="02020603050405020304" pitchFamily="18" charset="0"/>
              </a:rPr>
              <a:t>dimiliki</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serta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tidak</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meninggalkan</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nilai-nilai</a:t>
            </a:r>
            <a:r>
              <a:rPr lang="en-ID" b="0" i="0" dirty="0">
                <a:solidFill>
                  <a:srgbClr val="001D35"/>
                </a:solidFill>
                <a:effectLst/>
                <a:latin typeface="Times New Roman" panose="02020603050405020304" pitchFamily="18" charset="0"/>
                <a:cs typeface="Times New Roman" panose="02020603050405020304" pitchFamily="18" charset="0"/>
              </a:rPr>
              <a:t> yang </a:t>
            </a:r>
            <a:r>
              <a:rPr lang="en-ID" b="0" i="0" dirty="0" err="1">
                <a:solidFill>
                  <a:srgbClr val="001D35"/>
                </a:solidFill>
                <a:effectLst/>
                <a:latin typeface="Times New Roman" panose="02020603050405020304" pitchFamily="18" charset="0"/>
                <a:cs typeface="Times New Roman" panose="02020603050405020304" pitchFamily="18" charset="0"/>
              </a:rPr>
              <a:t>terdapat</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dalam</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sumber</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utama</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hukum</a:t>
            </a:r>
            <a:r>
              <a:rPr lang="en-ID" b="0" i="0" dirty="0">
                <a:solidFill>
                  <a:srgbClr val="001D35"/>
                </a:solidFill>
                <a:effectLst/>
                <a:latin typeface="Times New Roman" panose="02020603050405020304" pitchFamily="18" charset="0"/>
                <a:cs typeface="Times New Roman" panose="02020603050405020304" pitchFamily="18" charset="0"/>
              </a:rPr>
              <a:t> Islam </a:t>
            </a:r>
            <a:r>
              <a:rPr lang="en-ID" b="0" i="0" dirty="0" err="1">
                <a:solidFill>
                  <a:srgbClr val="001D35"/>
                </a:solidFill>
                <a:effectLst/>
                <a:latin typeface="Times New Roman" panose="02020603050405020304" pitchFamily="18" charset="0"/>
                <a:cs typeface="Times New Roman" panose="02020603050405020304" pitchFamily="18" charset="0"/>
              </a:rPr>
              <a:t>Alquran</a:t>
            </a:r>
            <a:r>
              <a:rPr lang="en-ID" b="0" i="0" dirty="0">
                <a:solidFill>
                  <a:srgbClr val="001D35"/>
                </a:solidFill>
                <a:effectLst/>
                <a:latin typeface="Times New Roman" panose="02020603050405020304" pitchFamily="18" charset="0"/>
                <a:cs typeface="Times New Roman" panose="02020603050405020304" pitchFamily="18" charset="0"/>
              </a:rPr>
              <a:t> dan </a:t>
            </a:r>
            <a:r>
              <a:rPr lang="en-ID" dirty="0">
                <a:solidFill>
                  <a:srgbClr val="001D35"/>
                </a:solidFill>
                <a:latin typeface="Times New Roman" panose="02020603050405020304" pitchFamily="18" charset="0"/>
                <a:cs typeface="Times New Roman" panose="02020603050405020304" pitchFamily="18" charset="0"/>
              </a:rPr>
              <a:t>As-</a:t>
            </a:r>
            <a:r>
              <a:rPr lang="en-ID" b="0" i="0" dirty="0">
                <a:solidFill>
                  <a:srgbClr val="001D35"/>
                </a:solidFill>
                <a:effectLst/>
                <a:latin typeface="Times New Roman" panose="02020603050405020304" pitchFamily="18" charset="0"/>
                <a:cs typeface="Times New Roman" panose="02020603050405020304" pitchFamily="18" charset="0"/>
              </a:rPr>
              <a:t>sunnah. </a:t>
            </a:r>
            <a:r>
              <a:rPr lang="en-ID" b="0" i="0" dirty="0" err="1">
                <a:solidFill>
                  <a:srgbClr val="001D35"/>
                </a:solidFill>
                <a:effectLst/>
                <a:latin typeface="Times New Roman" panose="02020603050405020304" pitchFamily="18" charset="0"/>
                <a:cs typeface="Times New Roman" panose="02020603050405020304" pitchFamily="18" charset="0"/>
              </a:rPr>
              <a:t>berbagai</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macam</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contoh</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hasil</a:t>
            </a:r>
            <a:r>
              <a:rPr lang="en-ID" b="0" i="0" dirty="0">
                <a:solidFill>
                  <a:srgbClr val="001D35"/>
                </a:solidFill>
                <a:effectLst/>
                <a:latin typeface="Times New Roman" panose="02020603050405020304" pitchFamily="18" charset="0"/>
                <a:cs typeface="Times New Roman" panose="02020603050405020304" pitchFamily="18" charset="0"/>
              </a:rPr>
              <a:t> ijtihad </a:t>
            </a:r>
            <a:r>
              <a:rPr lang="en-ID" b="0" i="0" dirty="0" err="1">
                <a:solidFill>
                  <a:srgbClr val="001D35"/>
                </a:solidFill>
                <a:effectLst/>
                <a:latin typeface="Times New Roman" panose="02020603050405020304" pitchFamily="18" charset="0"/>
                <a:cs typeface="Times New Roman" panose="02020603050405020304" pitchFamily="18" charset="0"/>
              </a:rPr>
              <a:t>telah</a:t>
            </a:r>
            <a:r>
              <a:rPr lang="en-ID" b="0" i="0" dirty="0">
                <a:solidFill>
                  <a:srgbClr val="001D35"/>
                </a:solidFill>
                <a:effectLst/>
                <a:latin typeface="Times New Roman" panose="02020603050405020304" pitchFamily="18" charset="0"/>
                <a:cs typeface="Times New Roman" panose="02020603050405020304" pitchFamily="18" charset="0"/>
              </a:rPr>
              <a:t> </a:t>
            </a:r>
            <a:r>
              <a:rPr lang="en-ID" b="0" i="0" dirty="0" err="1">
                <a:solidFill>
                  <a:srgbClr val="001D35"/>
                </a:solidFill>
                <a:effectLst/>
                <a:latin typeface="Times New Roman" panose="02020603050405020304" pitchFamily="18" charset="0"/>
                <a:cs typeface="Times New Roman" panose="02020603050405020304" pitchFamily="18" charset="0"/>
              </a:rPr>
              <a:t>diketahui</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sebagai</a:t>
            </a:r>
            <a:r>
              <a:rPr lang="en-ID" dirty="0">
                <a:solidFill>
                  <a:srgbClr val="001D35"/>
                </a:solidFill>
                <a:latin typeface="Times New Roman" panose="02020603050405020304" pitchFamily="18" charset="0"/>
                <a:cs typeface="Times New Roman" panose="02020603050405020304" pitchFamily="18" charset="0"/>
              </a:rPr>
              <a:t> Solusi </a:t>
            </a:r>
            <a:r>
              <a:rPr lang="en-ID" dirty="0" err="1">
                <a:solidFill>
                  <a:srgbClr val="001D35"/>
                </a:solidFill>
                <a:latin typeface="Times New Roman" panose="02020603050405020304" pitchFamily="18" charset="0"/>
                <a:cs typeface="Times New Roman" panose="02020603050405020304" pitchFamily="18" charset="0"/>
              </a:rPr>
              <a:t>umat</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dalam</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beribadah</a:t>
            </a:r>
            <a:r>
              <a:rPr lang="en-ID" dirty="0">
                <a:solidFill>
                  <a:srgbClr val="001D35"/>
                </a:solidFill>
                <a:latin typeface="Times New Roman" panose="02020603050405020304" pitchFamily="18" charset="0"/>
                <a:cs typeface="Times New Roman" panose="02020603050405020304" pitchFamily="18" charset="0"/>
              </a:rPr>
              <a:t> </a:t>
            </a:r>
            <a:r>
              <a:rPr lang="en-ID" dirty="0" err="1">
                <a:solidFill>
                  <a:srgbClr val="001D35"/>
                </a:solidFill>
                <a:latin typeface="Times New Roman" panose="02020603050405020304" pitchFamily="18" charset="0"/>
                <a:cs typeface="Times New Roman" panose="02020603050405020304" pitchFamily="18" charset="0"/>
              </a:rPr>
              <a:t>kepada</a:t>
            </a:r>
            <a:r>
              <a:rPr lang="en-ID" dirty="0">
                <a:solidFill>
                  <a:srgbClr val="001D35"/>
                </a:solidFill>
                <a:latin typeface="Times New Roman" panose="02020603050405020304" pitchFamily="18" charset="0"/>
                <a:cs typeface="Times New Roman" panose="02020603050405020304" pitchFamily="18" charset="0"/>
              </a:rPr>
              <a:t> Allah SWT.</a:t>
            </a:r>
            <a:endParaRPr lang="en-ID" b="0" i="0" dirty="0">
              <a:solidFill>
                <a:srgbClr val="001D35"/>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4669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D8625932-65E1-1632-17AB-0223EAA68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34BD708B-EE03-3E39-30DF-812A350072C9}"/>
              </a:ext>
            </a:extLst>
          </p:cNvPr>
          <p:cNvSpPr txBox="1">
            <a:spLocks/>
          </p:cNvSpPr>
          <p:nvPr/>
        </p:nvSpPr>
        <p:spPr>
          <a:xfrm>
            <a:off x="1475656" y="2952634"/>
            <a:ext cx="6768751" cy="1276768"/>
          </a:xfrm>
          <a:prstGeom prst="rect">
            <a:avLst/>
          </a:prstGeom>
        </p:spPr>
        <p:txBody>
          <a:bodyPr>
            <a:noAutofit/>
          </a:bodyPr>
          <a:lst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id-ID" sz="8000" dirty="0">
                <a:latin typeface="Algerian" pitchFamily="82" charset="0"/>
              </a:rPr>
              <a:t>Selesai...</a:t>
            </a:r>
          </a:p>
        </p:txBody>
      </p:sp>
      <p:sp>
        <p:nvSpPr>
          <p:cNvPr id="5" name="Rectangle 1">
            <a:extLst>
              <a:ext uri="{FF2B5EF4-FFF2-40B4-BE49-F238E27FC236}">
                <a16:creationId xmlns:a16="http://schemas.microsoft.com/office/drawing/2014/main" id="{1D8A06C0-4ECC-4AB9-0318-7EB81411DC4A}"/>
              </a:ext>
            </a:extLst>
          </p:cNvPr>
          <p:cNvSpPr>
            <a:spLocks noChangeArrowheads="1"/>
          </p:cNvSpPr>
          <p:nvPr/>
        </p:nvSpPr>
        <p:spPr bwMode="auto">
          <a:xfrm>
            <a:off x="1238150" y="1427860"/>
            <a:ext cx="6624736" cy="1082356"/>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ar-SA" altLang="en-US" sz="7200" b="0" i="0" u="none" strike="noStrike" cap="none" normalizeH="0" baseline="0" dirty="0">
                <a:ln>
                  <a:noFill/>
                </a:ln>
                <a:effectLst/>
                <a:latin typeface="inherit"/>
                <a:cs typeface="Arial" panose="020B0604020202020204" pitchFamily="34" charset="0"/>
              </a:rPr>
              <a:t>الحمد لله رب العالمين</a:t>
            </a:r>
            <a:r>
              <a:rPr kumimoji="0" lang="en-US" altLang="en-US" sz="7200" b="0" i="0" u="none" strike="noStrike" cap="none" normalizeH="0" baseline="0" dirty="0">
                <a:ln>
                  <a:noFill/>
                </a:ln>
                <a:effectLst/>
              </a:rPr>
              <a:t> </a:t>
            </a:r>
            <a:endParaRPr kumimoji="0" lang="en-US" altLang="en-US" sz="72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98956292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962</TotalTime>
  <Words>1872</Words>
  <Application>Microsoft Office PowerPoint</Application>
  <PresentationFormat>On-screen Show (4:3)</PresentationFormat>
  <Paragraphs>135</Paragraphs>
  <Slides>19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__omar_6952f9</vt:lpstr>
      <vt:lpstr>Algerian</vt:lpstr>
      <vt:lpstr>Arial</vt:lpstr>
      <vt:lpstr>Bahnschrift Light SemiCondensed</vt:lpstr>
      <vt:lpstr>Calibri</vt:lpstr>
      <vt:lpstr>Gill Sans MT</vt:lpstr>
      <vt:lpstr>Google Sans</vt:lpstr>
      <vt:lpstr>inherit</vt:lpstr>
      <vt:lpstr>Symbol</vt:lpstr>
      <vt:lpstr>Times New Roman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Sumber Ajaran Islam As-Sunnah / Al-Hadits</dc:title>
  <dc:creator>ismail - [2010]</dc:creator>
  <cp:lastModifiedBy>AULIA HIDAYATHUR</cp:lastModifiedBy>
  <cp:revision>60</cp:revision>
  <dcterms:created xsi:type="dcterms:W3CDTF">2022-10-08T00:05:22Z</dcterms:created>
  <dcterms:modified xsi:type="dcterms:W3CDTF">2024-11-03T13:41:40Z</dcterms:modified>
</cp:coreProperties>
</file>